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rts/chart2.xml" ContentType="application/vnd.openxmlformats-officedocument.drawingml.chart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86" r:id="rId2"/>
    <p:sldId id="288" r:id="rId3"/>
    <p:sldId id="287" r:id="rId4"/>
    <p:sldId id="289" r:id="rId5"/>
    <p:sldId id="260" r:id="rId6"/>
    <p:sldId id="292" r:id="rId7"/>
    <p:sldId id="294" r:id="rId8"/>
    <p:sldId id="295" r:id="rId9"/>
    <p:sldId id="296" r:id="rId10"/>
    <p:sldId id="297" r:id="rId11"/>
    <p:sldId id="298" r:id="rId12"/>
    <p:sldId id="299" r:id="rId13"/>
    <p:sldId id="291" r:id="rId14"/>
    <p:sldId id="300" r:id="rId15"/>
    <p:sldId id="290" r:id="rId16"/>
    <p:sldId id="301" r:id="rId17"/>
    <p:sldId id="302" r:id="rId18"/>
    <p:sldId id="303" r:id="rId19"/>
    <p:sldId id="304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56" r:id="rId40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D8E0"/>
    <a:srgbClr val="DC567F"/>
    <a:srgbClr val="8EC036"/>
    <a:srgbClr val="C53964"/>
    <a:srgbClr val="93C638"/>
    <a:srgbClr val="84E34F"/>
    <a:srgbClr val="46ECDC"/>
    <a:srgbClr val="77B1F1"/>
    <a:srgbClr val="D8791A"/>
    <a:srgbClr val="0099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929F9F4-4A8F-4326-A1B4-22849713DDAB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26" autoAdjust="0"/>
    <p:restoredTop sz="85794" autoAdjust="0"/>
  </p:normalViewPr>
  <p:slideViewPr>
    <p:cSldViewPr snapToGrid="0">
      <p:cViewPr varScale="1">
        <p:scale>
          <a:sx n="72" d="100"/>
          <a:sy n="72" d="100"/>
        </p:scale>
        <p:origin x="84" y="552"/>
      </p:cViewPr>
      <p:guideLst/>
    </p:cSldViewPr>
  </p:slideViewPr>
  <p:outlineViewPr>
    <p:cViewPr>
      <p:scale>
        <a:sx n="33" d="100"/>
        <a:sy n="33" d="100"/>
      </p:scale>
      <p:origin x="0" y="-210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09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2" b="0" i="0" u="none" strike="noStrike" kern="1200" spc="0" baseline="0" noProof="0">
                <a:solidFill>
                  <a:schemeClr val="bg1">
                    <a:lumMod val="6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pPr>
            <a:r>
              <a:rPr lang="en-US"/>
              <a:t>毛收入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2" b="0" i="0" u="none" strike="noStrike" kern="1200" spc="0" baseline="0" noProof="0">
              <a:solidFill>
                <a:schemeClr val="bg1">
                  <a:lumMod val="6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25-4870-AEB8-0A39E2D0577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B125-4870-AEB8-0A39E2D0577A}"/>
              </c:ext>
            </c:extLst>
          </c:dPt>
          <c:dPt>
            <c:idx val="4"/>
            <c:invertIfNegative val="0"/>
            <c:bubble3D val="0"/>
            <c:spPr>
              <a:gradFill>
                <a:gsLst>
                  <a:gs pos="0">
                    <a:schemeClr val="bg2">
                      <a:lumMod val="50000"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25-4870-AEB8-0A39E2D0577A}"/>
              </c:ext>
            </c:extLst>
          </c:dPt>
          <c:val>
            <c:numRef>
              <c:f>Sheet1!$B$2:$B$6</c:f>
              <c:numCache>
                <c:formatCode>"¥"#,##0.00_);\("¥"#,##0.00\)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系列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strCache>
                      <c:ptCount val="5"/>
                      <c:pt idx="0">
                        <c:v>20YY</c:v>
                      </c:pt>
                      <c:pt idx="1">
                        <c:v>20YY</c:v>
                      </c:pt>
                      <c:pt idx="2">
                        <c:v>20YY</c:v>
                      </c:pt>
                      <c:pt idx="3">
                        <c:v>20YY</c:v>
                      </c:pt>
                      <c:pt idx="4">
                        <c:v>20YY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B125-4870-AEB8-0A39E2D057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000041416"/>
        <c:axId val="1000041744"/>
      </c:bar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7" b="0" i="0" u="none" strike="noStrike" kern="1200" baseline="0" noProof="0">
                <a:solidFill>
                  <a:schemeClr val="bg1">
                    <a:lumMod val="6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pPr>
            <a:endParaRPr lang="zh-CN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round/>
            </a:ln>
            <a:effectLst/>
          </c:spPr>
        </c:majorGridlines>
        <c:numFmt formatCode="&quot;¥&quot;#,##0.00_);\(&quot;¥&quot;#,##0.0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7" b="0" i="0" u="none" strike="noStrike" kern="1200" baseline="0" noProof="0">
                <a:solidFill>
                  <a:schemeClr val="bg1">
                    <a:lumMod val="6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pPr>
            <a:endParaRPr lang="zh-CN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zh-CN" noProof="0">
          <a:solidFill>
            <a:schemeClr val="bg1">
              <a:lumMod val="6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5A0-4D08-B4CB-473E33CE814B}"/>
              </c:ext>
            </c:extLst>
          </c:dPt>
          <c:dPt>
            <c:idx val="1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5A0-4D08-B4CB-473E33CE814B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5A0-4D08-B4CB-473E33CE814B}"/>
              </c:ext>
            </c:extLst>
          </c:dPt>
          <c:dPt>
            <c:idx val="3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5A0-4D08-B4CB-473E33CE814B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销售额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第 1 部分</c:v>
                      </c:pt>
                      <c:pt idx="1">
                        <c:v>第 2 部分</c:v>
                      </c:pt>
                      <c:pt idx="2">
                        <c:v>第 3 部分</c:v>
                      </c:pt>
                      <c:pt idx="3">
                        <c:v>第 4 部分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85A0-4D08-B4CB-473E33CE81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zh-CN" noProof="0">
          <a:latin typeface="Microsoft YaHei UI" panose="020B0503020204020204" pitchFamily="34" charset="-122"/>
          <a:ea typeface="Microsoft YaHei UI" panose="020B0503020204020204" pitchFamily="34" charset="-122"/>
        </a:defRPr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C53BDC-1BCA-4F09-A5AB-17566B2F1168}" type="doc">
      <dgm:prSet loTypeId="urn:microsoft.com/office/officeart/2008/layout/CircularPictureCallout" loCatId="picture" qsTypeId="urn:microsoft.com/office/officeart/2005/8/quickstyle/3d9" qsCatId="3D" csTypeId="urn:microsoft.com/office/officeart/2005/8/colors/colorful1" csCatId="colorful" phldr="1"/>
      <dgm:spPr>
        <a:scene3d>
          <a:camera prst="perspectiveRelaxed">
            <a:rot lat="19695329" lon="20415503" rev="1392400"/>
          </a:camera>
          <a:lightRig rig="soft" dir="t"/>
          <a:backdrop>
            <a:anchor x="0" y="0" z="-210000"/>
            <a:norm dx="0" dy="0" dz="914400"/>
            <a:up dx="0" dy="914400" dz="0"/>
          </a:backdrop>
        </a:scene3d>
      </dgm:spPr>
      <dgm:t>
        <a:bodyPr/>
        <a:lstStyle/>
        <a:p>
          <a:endParaRPr lang="zh-CN" altLang="en-US"/>
        </a:p>
      </dgm:t>
    </dgm:pt>
    <dgm:pt modelId="{A9EB9C88-5724-4291-BB9F-D09AF7FFB1E2}">
      <dgm:prSet/>
      <dgm:spPr/>
      <dgm:t>
        <a:bodyPr/>
        <a:lstStyle/>
        <a:p>
          <a:endParaRPr lang="zh-CN" altLang="en-US"/>
        </a:p>
      </dgm:t>
    </dgm:pt>
    <dgm:pt modelId="{FA171B2F-ECF1-4DAD-AE70-2076E8057502}" type="parTrans" cxnId="{344631B4-5D35-40D8-9D15-B8608D8C8593}">
      <dgm:prSet/>
      <dgm:spPr/>
      <dgm:t>
        <a:bodyPr/>
        <a:lstStyle/>
        <a:p>
          <a:endParaRPr lang="zh-CN" altLang="en-US"/>
        </a:p>
      </dgm:t>
    </dgm:pt>
    <dgm:pt modelId="{5461576F-5079-4F95-BF0E-F2BDE6F34BB0}" type="sibTrans" cxnId="{344631B4-5D35-40D8-9D15-B8608D8C8593}">
      <dgm:prSet/>
      <dgm:spPr/>
      <dgm:t>
        <a:bodyPr/>
        <a:lstStyle/>
        <a:p>
          <a:endParaRPr lang="zh-CN" altLang="en-US"/>
        </a:p>
      </dgm:t>
    </dgm:pt>
    <dgm:pt modelId="{B85CD09D-841D-436C-8F1D-5460A9F75BF1}">
      <dgm:prSet phldrT="[文本]" phldr="1"/>
      <dgm:spPr/>
      <dgm:t>
        <a:bodyPr/>
        <a:lstStyle/>
        <a:p>
          <a:endParaRPr lang="zh-CN" altLang="en-US"/>
        </a:p>
      </dgm:t>
    </dgm:pt>
    <dgm:pt modelId="{4C5D16AF-B033-466E-9E2E-2E322979BF5C}" type="parTrans" cxnId="{EF76C00F-05C5-4FA5-B1EA-629F649D6FD8}">
      <dgm:prSet/>
      <dgm:spPr/>
      <dgm:t>
        <a:bodyPr/>
        <a:lstStyle/>
        <a:p>
          <a:endParaRPr lang="zh-CN" altLang="en-US"/>
        </a:p>
      </dgm:t>
    </dgm:pt>
    <dgm:pt modelId="{A070CF04-DB31-4CC5-9C8B-D4EEBB2A5ECF}" type="sibTrans" cxnId="{EF76C00F-05C5-4FA5-B1EA-629F649D6FD8}">
      <dgm:prSet/>
      <dgm:spPr/>
      <dgm:t>
        <a:bodyPr/>
        <a:lstStyle/>
        <a:p>
          <a:endParaRPr lang="zh-CN" altLang="en-US"/>
        </a:p>
      </dgm:t>
    </dgm:pt>
    <dgm:pt modelId="{AC309A10-8BCC-43CE-A3C4-C58401F13770}">
      <dgm:prSet phldrT="[文本]" phldr="1"/>
      <dgm:spPr/>
      <dgm:t>
        <a:bodyPr/>
        <a:lstStyle/>
        <a:p>
          <a:endParaRPr lang="zh-CN" altLang="en-US" dirty="0"/>
        </a:p>
      </dgm:t>
    </dgm:pt>
    <dgm:pt modelId="{25BD6006-B130-42F1-A69E-5EE83B1CFF4E}" type="parTrans" cxnId="{5C15AC4C-E428-49D2-9A6C-64AE22482983}">
      <dgm:prSet/>
      <dgm:spPr/>
      <dgm:t>
        <a:bodyPr/>
        <a:lstStyle/>
        <a:p>
          <a:endParaRPr lang="zh-CN" altLang="en-US"/>
        </a:p>
      </dgm:t>
    </dgm:pt>
    <dgm:pt modelId="{B8E533EF-BE57-4FEB-8249-6C2F91322126}" type="sibTrans" cxnId="{5C15AC4C-E428-49D2-9A6C-64AE22482983}">
      <dgm:prSet/>
      <dgm:spPr/>
      <dgm:t>
        <a:bodyPr/>
        <a:lstStyle/>
        <a:p>
          <a:endParaRPr lang="zh-CN" altLang="en-US"/>
        </a:p>
      </dgm:t>
    </dgm:pt>
    <dgm:pt modelId="{9C40CB8F-2C30-4A84-9C58-F667879C7A82}">
      <dgm:prSet phldrT="[文本]"/>
      <dgm:spPr/>
      <dgm:t>
        <a:bodyPr/>
        <a:lstStyle/>
        <a:p>
          <a:endParaRPr lang="zh-CN" altLang="en-US" dirty="0"/>
        </a:p>
      </dgm:t>
    </dgm:pt>
    <dgm:pt modelId="{8F0EE60E-2823-4237-855F-641BBE4B94C8}" type="parTrans" cxnId="{6664C895-80AA-49FF-80EB-8C147223C7A7}">
      <dgm:prSet/>
      <dgm:spPr/>
      <dgm:t>
        <a:bodyPr/>
        <a:lstStyle/>
        <a:p>
          <a:endParaRPr lang="zh-CN" altLang="en-US"/>
        </a:p>
      </dgm:t>
    </dgm:pt>
    <dgm:pt modelId="{5157B252-8A70-4366-92B6-D6B09E3C11EB}" type="sibTrans" cxnId="{6664C895-80AA-49FF-80EB-8C147223C7A7}">
      <dgm:prSet/>
      <dgm:spPr/>
      <dgm:t>
        <a:bodyPr/>
        <a:lstStyle/>
        <a:p>
          <a:endParaRPr lang="zh-CN" altLang="en-US"/>
        </a:p>
      </dgm:t>
    </dgm:pt>
    <dgm:pt modelId="{26E88174-6260-481C-8D69-615B4428530B}">
      <dgm:prSet phldrT="[文本]"/>
      <dgm:spPr/>
      <dgm:t>
        <a:bodyPr/>
        <a:lstStyle/>
        <a:p>
          <a:endParaRPr lang="zh-CN" altLang="en-US" dirty="0"/>
        </a:p>
      </dgm:t>
    </dgm:pt>
    <dgm:pt modelId="{BF91CD20-784B-43F3-9A55-4EFC0EFB2766}" type="parTrans" cxnId="{A1A783A0-BFA7-4A2D-BB92-76D68B7068D7}">
      <dgm:prSet/>
      <dgm:spPr/>
      <dgm:t>
        <a:bodyPr/>
        <a:lstStyle/>
        <a:p>
          <a:endParaRPr lang="zh-CN" altLang="en-US"/>
        </a:p>
      </dgm:t>
    </dgm:pt>
    <dgm:pt modelId="{F7ABDE8E-4F62-4E8E-84D2-CE115D6649B9}" type="sibTrans" cxnId="{A1A783A0-BFA7-4A2D-BB92-76D68B7068D7}">
      <dgm:prSet/>
      <dgm:spPr/>
      <dgm:t>
        <a:bodyPr/>
        <a:lstStyle/>
        <a:p>
          <a:endParaRPr lang="zh-CN" altLang="en-US"/>
        </a:p>
      </dgm:t>
    </dgm:pt>
    <dgm:pt modelId="{538A1248-9A63-4290-902E-C446D048579F}" type="pres">
      <dgm:prSet presAssocID="{F3C53BDC-1BCA-4F09-A5AB-17566B2F1168}" presName="Name0" presStyleCnt="0">
        <dgm:presLayoutVars>
          <dgm:chMax val="7"/>
          <dgm:chPref val="7"/>
          <dgm:dir/>
        </dgm:presLayoutVars>
      </dgm:prSet>
      <dgm:spPr/>
    </dgm:pt>
    <dgm:pt modelId="{A3C1A8AA-3DC6-41F0-A74C-ABD4C2041887}" type="pres">
      <dgm:prSet presAssocID="{F3C53BDC-1BCA-4F09-A5AB-17566B2F1168}" presName="Name1" presStyleCnt="0"/>
      <dgm:spPr/>
    </dgm:pt>
    <dgm:pt modelId="{5EA1BA0F-15B8-4C16-85F5-B1C275B8DBCB}" type="pres">
      <dgm:prSet presAssocID="{5461576F-5079-4F95-BF0E-F2BDE6F34BB0}" presName="picture_1" presStyleCnt="0"/>
      <dgm:spPr/>
    </dgm:pt>
    <dgm:pt modelId="{332B36BB-0390-470D-AEC7-F1ADFA08F4BC}" type="pres">
      <dgm:prSet presAssocID="{5461576F-5079-4F95-BF0E-F2BDE6F34BB0}" presName="pictureRepeatNode" presStyleLbl="alignImgPlace1" presStyleIdx="0" presStyleCnt="5"/>
      <dgm:spPr/>
    </dgm:pt>
    <dgm:pt modelId="{788AF9CC-9729-49EB-9E25-3DD9ED40F6D8}" type="pres">
      <dgm:prSet presAssocID="{A9EB9C88-5724-4291-BB9F-D09AF7FFB1E2}" presName="text_1" presStyleLbl="node1" presStyleIdx="0" presStyleCnt="0">
        <dgm:presLayoutVars>
          <dgm:bulletEnabled val="1"/>
        </dgm:presLayoutVars>
      </dgm:prSet>
      <dgm:spPr/>
    </dgm:pt>
    <dgm:pt modelId="{16976E57-9D31-4DD5-BC5B-18A5004F2899}" type="pres">
      <dgm:prSet presAssocID="{A070CF04-DB31-4CC5-9C8B-D4EEBB2A5ECF}" presName="picture_2" presStyleCnt="0"/>
      <dgm:spPr/>
    </dgm:pt>
    <dgm:pt modelId="{CFFF4724-5A0C-4B12-811E-93CAD5EBE065}" type="pres">
      <dgm:prSet presAssocID="{A070CF04-DB31-4CC5-9C8B-D4EEBB2A5ECF}" presName="pictureRepeatNode" presStyleLbl="alignImgPlace1" presStyleIdx="1" presStyleCnt="5" custScaleX="222925" custLinFactNeighborX="-30880" custLinFactNeighborY="-2704"/>
      <dgm:spPr>
        <a:prstGeom prst="roundRect">
          <a:avLst/>
        </a:prstGeom>
      </dgm:spPr>
    </dgm:pt>
    <dgm:pt modelId="{CE3B8AC4-6C05-417C-BAAF-6C3CCBFFF3DB}" type="pres">
      <dgm:prSet presAssocID="{B85CD09D-841D-436C-8F1D-5460A9F75BF1}" presName="line_2" presStyleLbl="parChTrans1D1" presStyleIdx="0" presStyleCnt="4"/>
      <dgm:spPr/>
    </dgm:pt>
    <dgm:pt modelId="{5A6B1B51-8DAB-4957-A92C-0DC5214E36A9}" type="pres">
      <dgm:prSet presAssocID="{B85CD09D-841D-436C-8F1D-5460A9F75BF1}" presName="textparent_2" presStyleLbl="node1" presStyleIdx="0" presStyleCnt="0"/>
      <dgm:spPr/>
    </dgm:pt>
    <dgm:pt modelId="{AB5606D1-BF12-47C6-859B-C162D114B8B9}" type="pres">
      <dgm:prSet presAssocID="{B85CD09D-841D-436C-8F1D-5460A9F75BF1}" presName="text_2" presStyleLbl="revTx" presStyleIdx="0" presStyleCnt="4">
        <dgm:presLayoutVars>
          <dgm:bulletEnabled val="1"/>
        </dgm:presLayoutVars>
      </dgm:prSet>
      <dgm:spPr/>
    </dgm:pt>
    <dgm:pt modelId="{2AAA13A1-DC96-4AE8-A867-C58C4067CA7F}" type="pres">
      <dgm:prSet presAssocID="{B8E533EF-BE57-4FEB-8249-6C2F91322126}" presName="picture_3" presStyleCnt="0"/>
      <dgm:spPr/>
    </dgm:pt>
    <dgm:pt modelId="{1C8838EF-8676-467B-8E6D-7419032EEC07}" type="pres">
      <dgm:prSet presAssocID="{B8E533EF-BE57-4FEB-8249-6C2F91322126}" presName="pictureRepeatNode" presStyleLbl="alignImgPlace1" presStyleIdx="2" presStyleCnt="5" custScaleX="200205" custLinFactNeighborX="96277" custLinFactNeighborY="6617"/>
      <dgm:spPr>
        <a:prstGeom prst="roundRect">
          <a:avLst/>
        </a:prstGeom>
      </dgm:spPr>
    </dgm:pt>
    <dgm:pt modelId="{2C1F9F29-7698-4D11-9DA3-4C3FD5109F68}" type="pres">
      <dgm:prSet presAssocID="{AC309A10-8BCC-43CE-A3C4-C58401F13770}" presName="line_3" presStyleLbl="parChTrans1D1" presStyleIdx="1" presStyleCnt="4"/>
      <dgm:spPr/>
    </dgm:pt>
    <dgm:pt modelId="{DB645355-0220-44B4-A8E7-D4168215665B}" type="pres">
      <dgm:prSet presAssocID="{AC309A10-8BCC-43CE-A3C4-C58401F13770}" presName="textparent_3" presStyleLbl="node1" presStyleIdx="0" presStyleCnt="0"/>
      <dgm:spPr/>
    </dgm:pt>
    <dgm:pt modelId="{6367BB43-684E-4EC2-8D12-72866CE1E670}" type="pres">
      <dgm:prSet presAssocID="{AC309A10-8BCC-43CE-A3C4-C58401F13770}" presName="text_3" presStyleLbl="revTx" presStyleIdx="1" presStyleCnt="4">
        <dgm:presLayoutVars>
          <dgm:bulletEnabled val="1"/>
        </dgm:presLayoutVars>
      </dgm:prSet>
      <dgm:spPr/>
    </dgm:pt>
    <dgm:pt modelId="{CF02DC57-6B13-4905-99F1-3D80AA5D2F75}" type="pres">
      <dgm:prSet presAssocID="{F7ABDE8E-4F62-4E8E-84D2-CE115D6649B9}" presName="picture_4" presStyleCnt="0"/>
      <dgm:spPr/>
    </dgm:pt>
    <dgm:pt modelId="{B0B7CF43-3871-45D2-B9BB-81AB5EC3F268}" type="pres">
      <dgm:prSet presAssocID="{F7ABDE8E-4F62-4E8E-84D2-CE115D6649B9}" presName="pictureRepeatNode" presStyleLbl="alignImgPlace1" presStyleIdx="3" presStyleCnt="5" custScaleX="194070" custLinFactX="97" custLinFactNeighborX="100000" custLinFactNeighborY="-5840"/>
      <dgm:spPr>
        <a:prstGeom prst="roundRect">
          <a:avLst/>
        </a:prstGeom>
      </dgm:spPr>
    </dgm:pt>
    <dgm:pt modelId="{313EAAFF-3A26-4C12-BAE8-A3D66C4966CC}" type="pres">
      <dgm:prSet presAssocID="{26E88174-6260-481C-8D69-615B4428530B}" presName="line_4" presStyleLbl="parChTrans1D1" presStyleIdx="2" presStyleCnt="4"/>
      <dgm:spPr/>
    </dgm:pt>
    <dgm:pt modelId="{251C5578-31DB-43C8-B148-FDBD23BB57FD}" type="pres">
      <dgm:prSet presAssocID="{26E88174-6260-481C-8D69-615B4428530B}" presName="textparent_4" presStyleLbl="node1" presStyleIdx="0" presStyleCnt="0"/>
      <dgm:spPr/>
    </dgm:pt>
    <dgm:pt modelId="{7AC33DE6-B307-4024-A018-24ABA55ED0AB}" type="pres">
      <dgm:prSet presAssocID="{26E88174-6260-481C-8D69-615B4428530B}" presName="text_4" presStyleLbl="revTx" presStyleIdx="2" presStyleCnt="4">
        <dgm:presLayoutVars>
          <dgm:bulletEnabled val="1"/>
        </dgm:presLayoutVars>
      </dgm:prSet>
      <dgm:spPr/>
    </dgm:pt>
    <dgm:pt modelId="{801E6936-C9B9-4AFF-B96B-C4E45287A8F3}" type="pres">
      <dgm:prSet presAssocID="{5157B252-8A70-4366-92B6-D6B09E3C11EB}" presName="picture_5" presStyleCnt="0"/>
      <dgm:spPr/>
    </dgm:pt>
    <dgm:pt modelId="{A94B14EE-2668-4FA6-9704-18962975D213}" type="pres">
      <dgm:prSet presAssocID="{5157B252-8A70-4366-92B6-D6B09E3C11EB}" presName="pictureRepeatNode" presStyleLbl="alignImgPlace1" presStyleIdx="4" presStyleCnt="5" custScaleX="194070" custLinFactNeighborX="-52163" custLinFactNeighborY="3912"/>
      <dgm:spPr>
        <a:prstGeom prst="roundRect">
          <a:avLst/>
        </a:prstGeom>
      </dgm:spPr>
    </dgm:pt>
    <dgm:pt modelId="{D1B747E2-0975-4B03-B912-1766698C0729}" type="pres">
      <dgm:prSet presAssocID="{9C40CB8F-2C30-4A84-9C58-F667879C7A82}" presName="line_5" presStyleLbl="parChTrans1D1" presStyleIdx="3" presStyleCnt="4"/>
      <dgm:spPr/>
    </dgm:pt>
    <dgm:pt modelId="{26FDB047-32DD-41D0-9E92-EF1F23E47808}" type="pres">
      <dgm:prSet presAssocID="{9C40CB8F-2C30-4A84-9C58-F667879C7A82}" presName="textparent_5" presStyleLbl="node1" presStyleIdx="0" presStyleCnt="0"/>
      <dgm:spPr/>
    </dgm:pt>
    <dgm:pt modelId="{163F8345-00DA-4826-B83A-C92424BAB79E}" type="pres">
      <dgm:prSet presAssocID="{9C40CB8F-2C30-4A84-9C58-F667879C7A82}" presName="text_5" presStyleLbl="revTx" presStyleIdx="3" presStyleCnt="4">
        <dgm:presLayoutVars>
          <dgm:bulletEnabled val="1"/>
        </dgm:presLayoutVars>
      </dgm:prSet>
      <dgm:spPr/>
    </dgm:pt>
  </dgm:ptLst>
  <dgm:cxnLst>
    <dgm:cxn modelId="{EF76C00F-05C5-4FA5-B1EA-629F649D6FD8}" srcId="{F3C53BDC-1BCA-4F09-A5AB-17566B2F1168}" destId="{B85CD09D-841D-436C-8F1D-5460A9F75BF1}" srcOrd="1" destOrd="0" parTransId="{4C5D16AF-B033-466E-9E2E-2E322979BF5C}" sibTransId="{A070CF04-DB31-4CC5-9C8B-D4EEBB2A5ECF}"/>
    <dgm:cxn modelId="{F8D76536-01C1-44AC-8F94-0B9716E3B81F}" type="presOf" srcId="{AC309A10-8BCC-43CE-A3C4-C58401F13770}" destId="{6367BB43-684E-4EC2-8D12-72866CE1E670}" srcOrd="0" destOrd="0" presId="urn:microsoft.com/office/officeart/2008/layout/CircularPictureCallout"/>
    <dgm:cxn modelId="{9F2FCC67-4378-444D-9887-46747443DE58}" type="presOf" srcId="{B85CD09D-841D-436C-8F1D-5460A9F75BF1}" destId="{AB5606D1-BF12-47C6-859B-C162D114B8B9}" srcOrd="0" destOrd="0" presId="urn:microsoft.com/office/officeart/2008/layout/CircularPictureCallout"/>
    <dgm:cxn modelId="{71574E4B-EF07-41AA-AC22-C87AA90F13D5}" type="presOf" srcId="{26E88174-6260-481C-8D69-615B4428530B}" destId="{7AC33DE6-B307-4024-A018-24ABA55ED0AB}" srcOrd="0" destOrd="0" presId="urn:microsoft.com/office/officeart/2008/layout/CircularPictureCallout"/>
    <dgm:cxn modelId="{5C15AC4C-E428-49D2-9A6C-64AE22482983}" srcId="{F3C53BDC-1BCA-4F09-A5AB-17566B2F1168}" destId="{AC309A10-8BCC-43CE-A3C4-C58401F13770}" srcOrd="2" destOrd="0" parTransId="{25BD6006-B130-42F1-A69E-5EE83B1CFF4E}" sibTransId="{B8E533EF-BE57-4FEB-8249-6C2F91322126}"/>
    <dgm:cxn modelId="{27AC3F4D-DAA5-4A3D-B244-82356646DF11}" type="presOf" srcId="{A070CF04-DB31-4CC5-9C8B-D4EEBB2A5ECF}" destId="{CFFF4724-5A0C-4B12-811E-93CAD5EBE065}" srcOrd="0" destOrd="0" presId="urn:microsoft.com/office/officeart/2008/layout/CircularPictureCallout"/>
    <dgm:cxn modelId="{1496ED6F-4D7A-43DC-8572-A00C3847C4E8}" type="presOf" srcId="{F3C53BDC-1BCA-4F09-A5AB-17566B2F1168}" destId="{538A1248-9A63-4290-902E-C446D048579F}" srcOrd="0" destOrd="0" presId="urn:microsoft.com/office/officeart/2008/layout/CircularPictureCallout"/>
    <dgm:cxn modelId="{653FD793-AEBD-40C3-A092-961D95AAE5C5}" type="presOf" srcId="{5461576F-5079-4F95-BF0E-F2BDE6F34BB0}" destId="{332B36BB-0390-470D-AEC7-F1ADFA08F4BC}" srcOrd="0" destOrd="0" presId="urn:microsoft.com/office/officeart/2008/layout/CircularPictureCallout"/>
    <dgm:cxn modelId="{6664C895-80AA-49FF-80EB-8C147223C7A7}" srcId="{F3C53BDC-1BCA-4F09-A5AB-17566B2F1168}" destId="{9C40CB8F-2C30-4A84-9C58-F667879C7A82}" srcOrd="4" destOrd="0" parTransId="{8F0EE60E-2823-4237-855F-641BBE4B94C8}" sibTransId="{5157B252-8A70-4366-92B6-D6B09E3C11EB}"/>
    <dgm:cxn modelId="{A1A783A0-BFA7-4A2D-BB92-76D68B7068D7}" srcId="{F3C53BDC-1BCA-4F09-A5AB-17566B2F1168}" destId="{26E88174-6260-481C-8D69-615B4428530B}" srcOrd="3" destOrd="0" parTransId="{BF91CD20-784B-43F3-9A55-4EFC0EFB2766}" sibTransId="{F7ABDE8E-4F62-4E8E-84D2-CE115D6649B9}"/>
    <dgm:cxn modelId="{344631B4-5D35-40D8-9D15-B8608D8C8593}" srcId="{F3C53BDC-1BCA-4F09-A5AB-17566B2F1168}" destId="{A9EB9C88-5724-4291-BB9F-D09AF7FFB1E2}" srcOrd="0" destOrd="0" parTransId="{FA171B2F-ECF1-4DAD-AE70-2076E8057502}" sibTransId="{5461576F-5079-4F95-BF0E-F2BDE6F34BB0}"/>
    <dgm:cxn modelId="{59B058B8-96F1-46D6-B78F-AC58A56EA88E}" type="presOf" srcId="{5157B252-8A70-4366-92B6-D6B09E3C11EB}" destId="{A94B14EE-2668-4FA6-9704-18962975D213}" srcOrd="0" destOrd="0" presId="urn:microsoft.com/office/officeart/2008/layout/CircularPictureCallout"/>
    <dgm:cxn modelId="{2B8BC0C7-B70D-4EA7-8579-817141BB1D95}" type="presOf" srcId="{A9EB9C88-5724-4291-BB9F-D09AF7FFB1E2}" destId="{788AF9CC-9729-49EB-9E25-3DD9ED40F6D8}" srcOrd="0" destOrd="0" presId="urn:microsoft.com/office/officeart/2008/layout/CircularPictureCallout"/>
    <dgm:cxn modelId="{B72C74CB-D4E2-4648-B9E3-AF2B20ED8AEC}" type="presOf" srcId="{9C40CB8F-2C30-4A84-9C58-F667879C7A82}" destId="{163F8345-00DA-4826-B83A-C92424BAB79E}" srcOrd="0" destOrd="0" presId="urn:microsoft.com/office/officeart/2008/layout/CircularPictureCallout"/>
    <dgm:cxn modelId="{7ABE3EDA-59F3-4089-B74A-43BBD6F9A9AA}" type="presOf" srcId="{F7ABDE8E-4F62-4E8E-84D2-CE115D6649B9}" destId="{B0B7CF43-3871-45D2-B9BB-81AB5EC3F268}" srcOrd="0" destOrd="0" presId="urn:microsoft.com/office/officeart/2008/layout/CircularPictureCallout"/>
    <dgm:cxn modelId="{90302BFA-389A-48E2-8981-9944EEE34F9B}" type="presOf" srcId="{B8E533EF-BE57-4FEB-8249-6C2F91322126}" destId="{1C8838EF-8676-467B-8E6D-7419032EEC07}" srcOrd="0" destOrd="0" presId="urn:microsoft.com/office/officeart/2008/layout/CircularPictureCallout"/>
    <dgm:cxn modelId="{50F8327B-0599-4BF7-8A13-624AC5A969BC}" type="presParOf" srcId="{538A1248-9A63-4290-902E-C446D048579F}" destId="{A3C1A8AA-3DC6-41F0-A74C-ABD4C2041887}" srcOrd="0" destOrd="0" presId="urn:microsoft.com/office/officeart/2008/layout/CircularPictureCallout"/>
    <dgm:cxn modelId="{53DA868F-F8CD-4481-9A12-C872DBCFA089}" type="presParOf" srcId="{A3C1A8AA-3DC6-41F0-A74C-ABD4C2041887}" destId="{5EA1BA0F-15B8-4C16-85F5-B1C275B8DBCB}" srcOrd="0" destOrd="0" presId="urn:microsoft.com/office/officeart/2008/layout/CircularPictureCallout"/>
    <dgm:cxn modelId="{9452D380-9FB3-4C50-971D-FF077C3F66F3}" type="presParOf" srcId="{5EA1BA0F-15B8-4C16-85F5-B1C275B8DBCB}" destId="{332B36BB-0390-470D-AEC7-F1ADFA08F4BC}" srcOrd="0" destOrd="0" presId="urn:microsoft.com/office/officeart/2008/layout/CircularPictureCallout"/>
    <dgm:cxn modelId="{F9DDBD0F-8515-410A-9299-86D26DD3ED2C}" type="presParOf" srcId="{A3C1A8AA-3DC6-41F0-A74C-ABD4C2041887}" destId="{788AF9CC-9729-49EB-9E25-3DD9ED40F6D8}" srcOrd="1" destOrd="0" presId="urn:microsoft.com/office/officeart/2008/layout/CircularPictureCallout"/>
    <dgm:cxn modelId="{19644F61-6FA3-4585-B701-FA7864B745E1}" type="presParOf" srcId="{A3C1A8AA-3DC6-41F0-A74C-ABD4C2041887}" destId="{16976E57-9D31-4DD5-BC5B-18A5004F2899}" srcOrd="2" destOrd="0" presId="urn:microsoft.com/office/officeart/2008/layout/CircularPictureCallout"/>
    <dgm:cxn modelId="{545F68C4-8EE9-4712-AE13-7066357050C8}" type="presParOf" srcId="{16976E57-9D31-4DD5-BC5B-18A5004F2899}" destId="{CFFF4724-5A0C-4B12-811E-93CAD5EBE065}" srcOrd="0" destOrd="0" presId="urn:microsoft.com/office/officeart/2008/layout/CircularPictureCallout"/>
    <dgm:cxn modelId="{37C8EE3D-4772-44BC-B3D2-C75509E3659D}" type="presParOf" srcId="{A3C1A8AA-3DC6-41F0-A74C-ABD4C2041887}" destId="{CE3B8AC4-6C05-417C-BAAF-6C3CCBFFF3DB}" srcOrd="3" destOrd="0" presId="urn:microsoft.com/office/officeart/2008/layout/CircularPictureCallout"/>
    <dgm:cxn modelId="{3CFA0924-3838-4427-B0F2-6F49B16E5642}" type="presParOf" srcId="{A3C1A8AA-3DC6-41F0-A74C-ABD4C2041887}" destId="{5A6B1B51-8DAB-4957-A92C-0DC5214E36A9}" srcOrd="4" destOrd="0" presId="urn:microsoft.com/office/officeart/2008/layout/CircularPictureCallout"/>
    <dgm:cxn modelId="{CF921F14-0502-4231-965A-418A12F93FAB}" type="presParOf" srcId="{5A6B1B51-8DAB-4957-A92C-0DC5214E36A9}" destId="{AB5606D1-BF12-47C6-859B-C162D114B8B9}" srcOrd="0" destOrd="0" presId="urn:microsoft.com/office/officeart/2008/layout/CircularPictureCallout"/>
    <dgm:cxn modelId="{90FDFD51-89B9-4E68-9F82-1C1D39A12FFE}" type="presParOf" srcId="{A3C1A8AA-3DC6-41F0-A74C-ABD4C2041887}" destId="{2AAA13A1-DC96-4AE8-A867-C58C4067CA7F}" srcOrd="5" destOrd="0" presId="urn:microsoft.com/office/officeart/2008/layout/CircularPictureCallout"/>
    <dgm:cxn modelId="{109FE8B4-5D27-4393-A478-52B6349B53AC}" type="presParOf" srcId="{2AAA13A1-DC96-4AE8-A867-C58C4067CA7F}" destId="{1C8838EF-8676-467B-8E6D-7419032EEC07}" srcOrd="0" destOrd="0" presId="urn:microsoft.com/office/officeart/2008/layout/CircularPictureCallout"/>
    <dgm:cxn modelId="{93079674-F386-4283-9E34-209FDCD96DDE}" type="presParOf" srcId="{A3C1A8AA-3DC6-41F0-A74C-ABD4C2041887}" destId="{2C1F9F29-7698-4D11-9DA3-4C3FD5109F68}" srcOrd="6" destOrd="0" presId="urn:microsoft.com/office/officeart/2008/layout/CircularPictureCallout"/>
    <dgm:cxn modelId="{A42768B5-8168-4077-B0B5-5F093C305E6F}" type="presParOf" srcId="{A3C1A8AA-3DC6-41F0-A74C-ABD4C2041887}" destId="{DB645355-0220-44B4-A8E7-D4168215665B}" srcOrd="7" destOrd="0" presId="urn:microsoft.com/office/officeart/2008/layout/CircularPictureCallout"/>
    <dgm:cxn modelId="{71418E83-2489-414C-9120-465E694601B7}" type="presParOf" srcId="{DB645355-0220-44B4-A8E7-D4168215665B}" destId="{6367BB43-684E-4EC2-8D12-72866CE1E670}" srcOrd="0" destOrd="0" presId="urn:microsoft.com/office/officeart/2008/layout/CircularPictureCallout"/>
    <dgm:cxn modelId="{60CC9E26-245E-444F-A32E-51AB48722D82}" type="presParOf" srcId="{A3C1A8AA-3DC6-41F0-A74C-ABD4C2041887}" destId="{CF02DC57-6B13-4905-99F1-3D80AA5D2F75}" srcOrd="8" destOrd="0" presId="urn:microsoft.com/office/officeart/2008/layout/CircularPictureCallout"/>
    <dgm:cxn modelId="{0552BED8-36FF-4ACC-9140-F659A3F03EB5}" type="presParOf" srcId="{CF02DC57-6B13-4905-99F1-3D80AA5D2F75}" destId="{B0B7CF43-3871-45D2-B9BB-81AB5EC3F268}" srcOrd="0" destOrd="0" presId="urn:microsoft.com/office/officeart/2008/layout/CircularPictureCallout"/>
    <dgm:cxn modelId="{68DCBEF1-0637-414B-9CFF-EA1612455610}" type="presParOf" srcId="{A3C1A8AA-3DC6-41F0-A74C-ABD4C2041887}" destId="{313EAAFF-3A26-4C12-BAE8-A3D66C4966CC}" srcOrd="9" destOrd="0" presId="urn:microsoft.com/office/officeart/2008/layout/CircularPictureCallout"/>
    <dgm:cxn modelId="{9F0A4779-E205-4A68-BE77-0EAE0A63A692}" type="presParOf" srcId="{A3C1A8AA-3DC6-41F0-A74C-ABD4C2041887}" destId="{251C5578-31DB-43C8-B148-FDBD23BB57FD}" srcOrd="10" destOrd="0" presId="urn:microsoft.com/office/officeart/2008/layout/CircularPictureCallout"/>
    <dgm:cxn modelId="{A1551EFA-7AB1-4656-9A01-38500920F33C}" type="presParOf" srcId="{251C5578-31DB-43C8-B148-FDBD23BB57FD}" destId="{7AC33DE6-B307-4024-A018-24ABA55ED0AB}" srcOrd="0" destOrd="0" presId="urn:microsoft.com/office/officeart/2008/layout/CircularPictureCallout"/>
    <dgm:cxn modelId="{39B11FE0-2518-4D49-9A21-E34F0314383E}" type="presParOf" srcId="{A3C1A8AA-3DC6-41F0-A74C-ABD4C2041887}" destId="{801E6936-C9B9-4AFF-B96B-C4E45287A8F3}" srcOrd="11" destOrd="0" presId="urn:microsoft.com/office/officeart/2008/layout/CircularPictureCallout"/>
    <dgm:cxn modelId="{958B0BD8-7CBE-411E-8423-FD448653736F}" type="presParOf" srcId="{801E6936-C9B9-4AFF-B96B-C4E45287A8F3}" destId="{A94B14EE-2668-4FA6-9704-18962975D213}" srcOrd="0" destOrd="0" presId="urn:microsoft.com/office/officeart/2008/layout/CircularPictureCallout"/>
    <dgm:cxn modelId="{62F31972-8694-4348-A38B-F17BB235D0E4}" type="presParOf" srcId="{A3C1A8AA-3DC6-41F0-A74C-ABD4C2041887}" destId="{D1B747E2-0975-4B03-B912-1766698C0729}" srcOrd="12" destOrd="0" presId="urn:microsoft.com/office/officeart/2008/layout/CircularPictureCallout"/>
    <dgm:cxn modelId="{C0054026-BF10-4FA8-A47D-86AC840A06D2}" type="presParOf" srcId="{A3C1A8AA-3DC6-41F0-A74C-ABD4C2041887}" destId="{26FDB047-32DD-41D0-9E92-EF1F23E47808}" srcOrd="13" destOrd="0" presId="urn:microsoft.com/office/officeart/2008/layout/CircularPictureCallout"/>
    <dgm:cxn modelId="{43EA89BA-ACD2-4F38-A3A9-D335B8B73968}" type="presParOf" srcId="{26FDB047-32DD-41D0-9E92-EF1F23E47808}" destId="{163F8345-00DA-4826-B83A-C92424BAB79E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B747E2-0975-4B03-B912-1766698C0729}">
      <dsp:nvSpPr>
        <dsp:cNvPr id="0" name=""/>
        <dsp:cNvSpPr/>
      </dsp:nvSpPr>
      <dsp:spPr>
        <a:xfrm>
          <a:off x="3211979" y="4854114"/>
          <a:ext cx="4983215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2735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3EAAFF-3A26-4C12-BAE8-A3D66C4966CC}">
      <dsp:nvSpPr>
        <dsp:cNvPr id="0" name=""/>
        <dsp:cNvSpPr/>
      </dsp:nvSpPr>
      <dsp:spPr>
        <a:xfrm>
          <a:off x="3211979" y="3624752"/>
          <a:ext cx="4148464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2735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1F9F29-7698-4D11-9DA3-4C3FD5109F68}">
      <dsp:nvSpPr>
        <dsp:cNvPr id="0" name=""/>
        <dsp:cNvSpPr/>
      </dsp:nvSpPr>
      <dsp:spPr>
        <a:xfrm>
          <a:off x="3211979" y="2137376"/>
          <a:ext cx="4148464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2735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3B8AC4-6C05-417C-BAAF-6C3CCBFFF3DB}">
      <dsp:nvSpPr>
        <dsp:cNvPr id="0" name=""/>
        <dsp:cNvSpPr/>
      </dsp:nvSpPr>
      <dsp:spPr>
        <a:xfrm>
          <a:off x="3211979" y="908014"/>
          <a:ext cx="4983215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2735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2B36BB-0390-470D-AEC7-F1ADFA08F4BC}">
      <dsp:nvSpPr>
        <dsp:cNvPr id="0" name=""/>
        <dsp:cNvSpPr/>
      </dsp:nvSpPr>
      <dsp:spPr>
        <a:xfrm>
          <a:off x="682428" y="351513"/>
          <a:ext cx="5059102" cy="505910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perspectiveRelaxed">
            <a:rot lat="19695329" lon="20415503" rev="1392400"/>
          </a:camera>
          <a:lightRig rig="soft" dir="t"/>
          <a:backdrop>
            <a:anchor x="0" y="0" z="-210000"/>
            <a:norm dx="0" dy="0" dz="914400"/>
            <a:up dx="0" dy="914400" dz="0"/>
          </a:backdrop>
        </a:scene3d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8AF9CC-9729-49EB-9E25-3DD9ED40F6D8}">
      <dsp:nvSpPr>
        <dsp:cNvPr id="0" name=""/>
        <dsp:cNvSpPr/>
      </dsp:nvSpPr>
      <dsp:spPr>
        <a:xfrm>
          <a:off x="1593067" y="3037896"/>
          <a:ext cx="3237825" cy="1669503"/>
        </a:xfrm>
        <a:prstGeom prst="rect">
          <a:avLst/>
        </a:prstGeom>
        <a:noFill/>
        <a:ln>
          <a:noFill/>
        </a:ln>
        <a:effectLst/>
        <a:scene3d>
          <a:camera prst="perspectiveRelaxed">
            <a:rot lat="19695329" lon="20415503" rev="1392400"/>
          </a:camera>
          <a:lightRig rig="soft" dir="t"/>
          <a:backdrop>
            <a:anchor x="0" y="0" z="-210000"/>
            <a:norm dx="0" dy="0" dz="914400"/>
            <a:up dx="0" dy="914400" dz="0"/>
          </a:backdrop>
        </a:scene3d>
        <a:sp3d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  <a:sp3d extrusionH="28000" prstMaterial="matte"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500" kern="1200"/>
        </a:p>
      </dsp:txBody>
      <dsp:txXfrm>
        <a:off x="1593067" y="3037896"/>
        <a:ext cx="3237825" cy="1669503"/>
      </dsp:txXfrm>
    </dsp:sp>
    <dsp:sp modelId="{CFFF4724-5A0C-4B12-811E-93CAD5EBE065}">
      <dsp:nvSpPr>
        <dsp:cNvPr id="0" name=""/>
        <dsp:cNvSpPr/>
      </dsp:nvSpPr>
      <dsp:spPr>
        <a:xfrm>
          <a:off x="6610920" y="321417"/>
          <a:ext cx="2481160" cy="1113002"/>
        </a:xfrm>
        <a:prstGeom prst="roundRect">
          <a:avLst/>
        </a:prstGeom>
        <a:solidFill>
          <a:schemeClr val="accent1">
            <a:tint val="50000"/>
            <a:hueOff val="97735"/>
            <a:satOff val="7528"/>
            <a:lumOff val="4099"/>
            <a:alphaOff val="0"/>
          </a:schemeClr>
        </a:solidFill>
        <a:ln>
          <a:noFill/>
        </a:ln>
        <a:effectLst/>
        <a:scene3d>
          <a:camera prst="perspectiveRelaxed">
            <a:rot lat="19695329" lon="20415503" rev="1392400"/>
          </a:camera>
          <a:lightRig rig="soft" dir="t"/>
          <a:backdrop>
            <a:anchor x="0" y="0" z="-210000"/>
            <a:norm dx="0" dy="0" dz="914400"/>
            <a:up dx="0" dy="914400" dz="0"/>
          </a:backdrop>
        </a:scene3d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5606D1-BF12-47C6-859B-C162D114B8B9}">
      <dsp:nvSpPr>
        <dsp:cNvPr id="0" name=""/>
        <dsp:cNvSpPr/>
      </dsp:nvSpPr>
      <dsp:spPr>
        <a:xfrm>
          <a:off x="8751697" y="351513"/>
          <a:ext cx="204893" cy="1113002"/>
        </a:xfrm>
        <a:prstGeom prst="rect">
          <a:avLst/>
        </a:prstGeom>
        <a:noFill/>
        <a:ln>
          <a:noFill/>
        </a:ln>
        <a:effectLst/>
        <a:scene3d>
          <a:camera prst="perspectiveRelaxed">
            <a:rot lat="19695329" lon="20415503" rev="1392400"/>
          </a:camera>
          <a:lightRig rig="soft" dir="t"/>
          <a:backdrop>
            <a:anchor x="0" y="0" z="-210000"/>
            <a:norm dx="0" dy="0" dz="914400"/>
            <a:up dx="0" dy="914400" dz="0"/>
          </a:backdrop>
        </a:scene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0" rIns="19050" bIns="0" numCol="1" spcCol="1270" anchor="ctr" anchorCtr="0">
          <a:noAutofit/>
          <a:sp3d extrusionH="28000" prstMaterial="matte"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8751697" y="351513"/>
        <a:ext cx="204893" cy="1113002"/>
      </dsp:txXfrm>
    </dsp:sp>
    <dsp:sp modelId="{1C8838EF-8676-467B-8E6D-7419032EEC07}">
      <dsp:nvSpPr>
        <dsp:cNvPr id="0" name=""/>
        <dsp:cNvSpPr/>
      </dsp:nvSpPr>
      <dsp:spPr>
        <a:xfrm>
          <a:off x="7317866" y="1654522"/>
          <a:ext cx="2228286" cy="1113002"/>
        </a:xfrm>
        <a:prstGeom prst="roundRect">
          <a:avLst/>
        </a:prstGeom>
        <a:solidFill>
          <a:schemeClr val="accent1">
            <a:tint val="50000"/>
            <a:hueOff val="195469"/>
            <a:satOff val="15056"/>
            <a:lumOff val="8198"/>
            <a:alphaOff val="0"/>
          </a:schemeClr>
        </a:solidFill>
        <a:ln>
          <a:noFill/>
        </a:ln>
        <a:effectLst/>
        <a:scene3d>
          <a:camera prst="perspectiveRelaxed">
            <a:rot lat="19695329" lon="20415503" rev="1392400"/>
          </a:camera>
          <a:lightRig rig="soft" dir="t"/>
          <a:backdrop>
            <a:anchor x="0" y="0" z="-210000"/>
            <a:norm dx="0" dy="0" dz="914400"/>
            <a:up dx="0" dy="914400" dz="0"/>
          </a:backdrop>
        </a:scene3d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67BB43-684E-4EC2-8D12-72866CE1E670}">
      <dsp:nvSpPr>
        <dsp:cNvPr id="0" name=""/>
        <dsp:cNvSpPr/>
      </dsp:nvSpPr>
      <dsp:spPr>
        <a:xfrm>
          <a:off x="7916945" y="1580875"/>
          <a:ext cx="288368" cy="1113002"/>
        </a:xfrm>
        <a:prstGeom prst="rect">
          <a:avLst/>
        </a:prstGeom>
        <a:noFill/>
        <a:ln>
          <a:noFill/>
        </a:ln>
        <a:effectLst/>
        <a:scene3d>
          <a:camera prst="perspectiveRelaxed">
            <a:rot lat="19695329" lon="20415503" rev="1392400"/>
          </a:camera>
          <a:lightRig rig="soft" dir="t"/>
          <a:backdrop>
            <a:anchor x="0" y="0" z="-210000"/>
            <a:norm dx="0" dy="0" dz="914400"/>
            <a:up dx="0" dy="914400" dz="0"/>
          </a:backdrop>
        </a:scene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0" rIns="19050" bIns="0" numCol="1" spcCol="1270" anchor="ctr" anchorCtr="0">
          <a:noAutofit/>
          <a:sp3d extrusionH="28000" prstMaterial="matte"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 dirty="0"/>
        </a:p>
      </dsp:txBody>
      <dsp:txXfrm>
        <a:off x="7916945" y="1580875"/>
        <a:ext cx="288368" cy="1113002"/>
      </dsp:txXfrm>
    </dsp:sp>
    <dsp:sp modelId="{B0B7CF43-3871-45D2-B9BB-81AB5EC3F268}">
      <dsp:nvSpPr>
        <dsp:cNvPr id="0" name=""/>
        <dsp:cNvSpPr/>
      </dsp:nvSpPr>
      <dsp:spPr>
        <a:xfrm>
          <a:off x="7394524" y="3003251"/>
          <a:ext cx="2160004" cy="1113002"/>
        </a:xfrm>
        <a:prstGeom prst="roundRect">
          <a:avLst/>
        </a:prstGeom>
        <a:solidFill>
          <a:schemeClr val="accent1">
            <a:tint val="50000"/>
            <a:hueOff val="293204"/>
            <a:satOff val="22585"/>
            <a:lumOff val="12296"/>
            <a:alphaOff val="0"/>
          </a:schemeClr>
        </a:solidFill>
        <a:ln>
          <a:noFill/>
        </a:ln>
        <a:effectLst/>
        <a:scene3d>
          <a:camera prst="perspectiveRelaxed">
            <a:rot lat="19695329" lon="20415503" rev="1392400"/>
          </a:camera>
          <a:lightRig rig="soft" dir="t"/>
          <a:backdrop>
            <a:anchor x="0" y="0" z="-210000"/>
            <a:norm dx="0" dy="0" dz="914400"/>
            <a:up dx="0" dy="914400" dz="0"/>
          </a:backdrop>
        </a:scene3d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C33DE6-B307-4024-A018-24ABA55ED0AB}">
      <dsp:nvSpPr>
        <dsp:cNvPr id="0" name=""/>
        <dsp:cNvSpPr/>
      </dsp:nvSpPr>
      <dsp:spPr>
        <a:xfrm>
          <a:off x="7916945" y="3068251"/>
          <a:ext cx="288368" cy="1113002"/>
        </a:xfrm>
        <a:prstGeom prst="rect">
          <a:avLst/>
        </a:prstGeom>
        <a:noFill/>
        <a:ln>
          <a:noFill/>
        </a:ln>
        <a:effectLst/>
        <a:scene3d>
          <a:camera prst="perspectiveRelaxed">
            <a:rot lat="19695329" lon="20415503" rev="1392400"/>
          </a:camera>
          <a:lightRig rig="soft" dir="t"/>
          <a:backdrop>
            <a:anchor x="0" y="0" z="-210000"/>
            <a:norm dx="0" dy="0" dz="914400"/>
            <a:up dx="0" dy="914400" dz="0"/>
          </a:backdrop>
        </a:scene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0" rIns="19050" bIns="0" numCol="1" spcCol="1270" anchor="ctr" anchorCtr="0">
          <a:noAutofit/>
          <a:sp3d extrusionH="28000" prstMaterial="matte"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 dirty="0"/>
        </a:p>
      </dsp:txBody>
      <dsp:txXfrm>
        <a:off x="7916945" y="3068251"/>
        <a:ext cx="288368" cy="1113002"/>
      </dsp:txXfrm>
    </dsp:sp>
    <dsp:sp modelId="{A94B14EE-2668-4FA6-9704-18962975D213}">
      <dsp:nvSpPr>
        <dsp:cNvPr id="0" name=""/>
        <dsp:cNvSpPr/>
      </dsp:nvSpPr>
      <dsp:spPr>
        <a:xfrm>
          <a:off x="6534618" y="4341153"/>
          <a:ext cx="2160004" cy="1113002"/>
        </a:xfrm>
        <a:prstGeom prst="roundRect">
          <a:avLst/>
        </a:prstGeom>
        <a:solidFill>
          <a:schemeClr val="accent1">
            <a:tint val="50000"/>
            <a:hueOff val="390938"/>
            <a:satOff val="30113"/>
            <a:lumOff val="16395"/>
            <a:alphaOff val="0"/>
          </a:schemeClr>
        </a:solidFill>
        <a:ln>
          <a:noFill/>
        </a:ln>
        <a:effectLst/>
        <a:scene3d>
          <a:camera prst="perspectiveRelaxed">
            <a:rot lat="19695329" lon="20415503" rev="1392400"/>
          </a:camera>
          <a:lightRig rig="soft" dir="t"/>
          <a:backdrop>
            <a:anchor x="0" y="0" z="-210000"/>
            <a:norm dx="0" dy="0" dz="914400"/>
            <a:up dx="0" dy="914400" dz="0"/>
          </a:backdrop>
        </a:scene3d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3F8345-00DA-4826-B83A-C92424BAB79E}">
      <dsp:nvSpPr>
        <dsp:cNvPr id="0" name=""/>
        <dsp:cNvSpPr/>
      </dsp:nvSpPr>
      <dsp:spPr>
        <a:xfrm>
          <a:off x="8751697" y="4297613"/>
          <a:ext cx="204893" cy="1113002"/>
        </a:xfrm>
        <a:prstGeom prst="rect">
          <a:avLst/>
        </a:prstGeom>
        <a:noFill/>
        <a:ln>
          <a:noFill/>
        </a:ln>
        <a:effectLst/>
        <a:scene3d>
          <a:camera prst="perspectiveRelaxed">
            <a:rot lat="19695329" lon="20415503" rev="1392400"/>
          </a:camera>
          <a:lightRig rig="soft" dir="t"/>
          <a:backdrop>
            <a:anchor x="0" y="0" z="-210000"/>
            <a:norm dx="0" dy="0" dz="914400"/>
            <a:up dx="0" dy="914400" dz="0"/>
          </a:backdrop>
        </a:scene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0" rIns="19050" bIns="0" numCol="1" spcCol="1270" anchor="ctr" anchorCtr="0">
          <a:noAutofit/>
          <a:sp3d extrusionH="28000" prstMaterial="matte"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 dirty="0"/>
        </a:p>
      </dsp:txBody>
      <dsp:txXfrm>
        <a:off x="8751697" y="4297613"/>
        <a:ext cx="204893" cy="11130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085F59D-F5B1-44E7-A8D2-30EFC96A0AED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2021/8/3/Tue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D5EF931-617E-46F1-BAF8-B11B04132E07}" type="datetime1">
              <a:rPr lang="zh-CN" altLang="en-US" noProof="0" smtClean="0"/>
              <a:t>2021/8/3/Tue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FDDBACE-0F8F-43FD-98F0-DEE13552DADA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9467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DDBACE-0F8F-43FD-98F0-DEE13552DADA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7057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DDBACE-0F8F-43FD-98F0-DEE13552DADA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6628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DDBACE-0F8F-43FD-98F0-DEE13552DADA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2636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22771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DDBACE-0F8F-43FD-98F0-DEE13552DADA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60843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DDBACE-0F8F-43FD-98F0-DEE13552DADA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53314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DDBACE-0F8F-43FD-98F0-DEE13552DADA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8320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DDBACE-0F8F-43FD-98F0-DEE13552DADA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20043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DDBACE-0F8F-43FD-98F0-DEE13552DADA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73799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DDBACE-0F8F-43FD-98F0-DEE13552DADA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2727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DDBACE-0F8F-43FD-98F0-DEE13552DADA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55202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05346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48020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9412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90812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31892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10033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85120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51176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28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41300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1397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06219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73672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52762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7391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64906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25688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72976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26138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97454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38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3145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DDBACE-0F8F-43FD-98F0-DEE13552DADA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4096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2740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DDBACE-0F8F-43FD-98F0-DEE13552DADA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3758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DDBACE-0F8F-43FD-98F0-DEE13552DADA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3003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DDBACE-0F8F-43FD-98F0-DEE13552DADA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7381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DDBACE-0F8F-43FD-98F0-DEE13552DADA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9631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详细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长方形 13" title="覆盖图形">
            <a:extLst>
              <a:ext uri="{FF2B5EF4-FFF2-40B4-BE49-F238E27FC236}">
                <a16:creationId xmlns:a16="http://schemas.microsoft.com/office/drawing/2014/main" id="{693A70F3-06C1-4E8B-9B0E-5E6545B98633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5" name="直接连接符​​(S) 14">
            <a:extLst>
              <a:ext uri="{FF2B5EF4-FFF2-40B4-BE49-F238E27FC236}">
                <a16:creationId xmlns:a16="http://schemas.microsoft.com/office/drawing/2014/main" id="{3C6803E4-2DDA-4202-8774-33010D5BA394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​​(S) 15">
            <a:extLst>
              <a:ext uri="{FF2B5EF4-FFF2-40B4-BE49-F238E27FC236}">
                <a16:creationId xmlns:a16="http://schemas.microsoft.com/office/drawing/2014/main" id="{A2A066F6-418A-4534-9C6E-B4AE3F337975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页码 </a:t>
            </a:r>
            <a:fld id="{19B51A1E-902D-48AF-9020-955120F399B6}" type="slidenum">
              <a:rPr lang="en-US" altLang="zh-CN" b="1" i="1" noProof="0" smtClean="0"/>
              <a:pPr/>
              <a:t>‹#›</a:t>
            </a:fld>
            <a:endParaRPr lang="zh-CN" altLang="en-US" b="1" i="1" noProof="0"/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60370" y="3674372"/>
            <a:ext cx="5022591" cy="272884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15800" y="3674373"/>
            <a:ext cx="5085650" cy="720000"/>
          </a:xfrm>
        </p:spPr>
        <p:txBody>
          <a:bodyPr vert="horz" lIns="0" tIns="0" rIns="0" bIns="0" rtlCol="0" anchor="b">
            <a:noAutofit/>
          </a:bodyPr>
          <a:lstStyle>
            <a:lvl1pPr algn="r">
              <a:defRPr lang="en-ZA" sz="3500" b="1" cap="all" baseline="0" dirty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algn="r" rtl="0"/>
            <a:r>
              <a:rPr lang="zh-CN" altLang="en-US" noProof="0"/>
              <a:t>分隔幻灯片标题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15800" y="4608000"/>
            <a:ext cx="5085650" cy="1800000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已分栏为 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01681" y="2448000"/>
            <a:ext cx="3240000" cy="3631338"/>
          </a:xfrm>
          <a:noFill/>
          <a:ln>
            <a:noFill/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buClr>
                <a:schemeClr val="tx1">
                  <a:lumMod val="75000"/>
                  <a:lumOff val="25000"/>
                </a:schemeClr>
              </a:buCl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buClr>
                <a:schemeClr val="tx1">
                  <a:lumMod val="75000"/>
                  <a:lumOff val="25000"/>
                </a:schemeClr>
              </a:buCl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14" name="任意多边形：形状 13" title="箭头">
            <a:extLst>
              <a:ext uri="{FF2B5EF4-FFF2-40B4-BE49-F238E27FC236}">
                <a16:creationId xmlns:a16="http://schemas.microsoft.com/office/drawing/2014/main" id="{02DBE11B-8F8E-48E5-9449-E6E9E355DA0F}"/>
              </a:ext>
            </a:extLst>
          </p:cNvPr>
          <p:cNvSpPr/>
          <p:nvPr userDrawn="1"/>
        </p:nvSpPr>
        <p:spPr>
          <a:xfrm flipH="1">
            <a:off x="4031770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476241" y="2448000"/>
            <a:ext cx="3240000" cy="3631338"/>
          </a:xfrm>
          <a:noFill/>
          <a:ln>
            <a:noFill/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buClr>
                <a:schemeClr val="tx1">
                  <a:lumMod val="75000"/>
                  <a:lumOff val="25000"/>
                </a:schemeClr>
              </a:buCl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buClr>
                <a:schemeClr val="tx1">
                  <a:lumMod val="75000"/>
                  <a:lumOff val="25000"/>
                </a:schemeClr>
              </a:buCl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15" name="任意多边形：形状 14" title="箭头">
            <a:extLst>
              <a:ext uri="{FF2B5EF4-FFF2-40B4-BE49-F238E27FC236}">
                <a16:creationId xmlns:a16="http://schemas.microsoft.com/office/drawing/2014/main" id="{6EF06703-92AF-44B7-8CE1-044DD2093118}"/>
              </a:ext>
            </a:extLst>
          </p:cNvPr>
          <p:cNvSpPr/>
          <p:nvPr userDrawn="1"/>
        </p:nvSpPr>
        <p:spPr>
          <a:xfrm flipH="1">
            <a:off x="7906330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350800" y="2448000"/>
            <a:ext cx="3240000" cy="3631338"/>
          </a:xfrm>
          <a:noFill/>
          <a:ln>
            <a:noFill/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buClr>
                <a:schemeClr val="tx1">
                  <a:lumMod val="75000"/>
                  <a:lumOff val="25000"/>
                </a:schemeClr>
              </a:buCl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buClr>
                <a:schemeClr val="tx1">
                  <a:lumMod val="75000"/>
                  <a:lumOff val="25000"/>
                </a:schemeClr>
              </a:buCl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CD536EE-5B38-4E2F-B796-E4E5C97CA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CC32B7C1-ABDB-491C-B644-84474A5ADAF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67196159-5065-4F13-BE36-C9AAE1E7047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页码 </a:t>
            </a:r>
            <a:fld id="{19B51A1E-902D-48AF-9020-955120F399B6}" type="slidenum">
              <a:rPr lang="en-US" altLang="zh-CN" b="1" i="1" noProof="0" smtClean="0"/>
              <a:pPr/>
              <a:t>‹#›</a:t>
            </a:fld>
            <a:endParaRPr lang="zh-CN" altLang="en-US" b="1" i="1" noProof="0"/>
          </a:p>
        </p:txBody>
      </p:sp>
      <p:sp>
        <p:nvSpPr>
          <p:cNvPr id="17" name="文本占位符 4">
            <a:extLst>
              <a:ext uri="{FF2B5EF4-FFF2-40B4-BE49-F238E27FC236}">
                <a16:creationId xmlns:a16="http://schemas.microsoft.com/office/drawing/2014/main" id="{7FE9D6AE-A9C2-4841-93E3-5285C40927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副标题</a:t>
            </a:r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D1A5AC53-BFFC-4A53-8344-0538ECEFC6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81" y="1728000"/>
            <a:ext cx="3240000" cy="558800"/>
          </a:xfrm>
        </p:spPr>
        <p:txBody>
          <a:bodyPr rtlCol="0" anchor="ctr"/>
          <a:lstStyle>
            <a:lvl1pPr marL="0" indent="0" algn="ctr">
              <a:buNone/>
              <a:defRPr sz="21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第 </a:t>
            </a:r>
            <a:r>
              <a:rPr lang="en-US" altLang="zh-CN" noProof="0"/>
              <a:t>1 </a:t>
            </a:r>
            <a:r>
              <a:rPr lang="zh-CN" altLang="en-US" noProof="0"/>
              <a:t>节标题</a:t>
            </a:r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D4E072CE-C186-4DB7-BB84-C8216816DF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76241" y="1728000"/>
            <a:ext cx="3240087" cy="558800"/>
          </a:xfrm>
        </p:spPr>
        <p:txBody>
          <a:bodyPr rtlCol="0" anchor="ctr"/>
          <a:lstStyle>
            <a:lvl1pPr marL="0" indent="0" algn="ctr">
              <a:buNone/>
              <a:defRPr sz="21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第 </a:t>
            </a:r>
            <a:r>
              <a:rPr lang="en-US" altLang="zh-CN" noProof="0"/>
              <a:t>2 </a:t>
            </a:r>
            <a:r>
              <a:rPr lang="zh-CN" altLang="en-US" noProof="0"/>
              <a:t>节标题</a:t>
            </a:r>
          </a:p>
        </p:txBody>
      </p:sp>
      <p:sp>
        <p:nvSpPr>
          <p:cNvPr id="30" name="文本占位符 29">
            <a:extLst>
              <a:ext uri="{FF2B5EF4-FFF2-40B4-BE49-F238E27FC236}">
                <a16:creationId xmlns:a16="http://schemas.microsoft.com/office/drawing/2014/main" id="{A2CE4D36-2AC5-45F3-82DD-BA8C841BBA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50232" y="1728000"/>
            <a:ext cx="3240087" cy="558800"/>
          </a:xfrm>
        </p:spPr>
        <p:txBody>
          <a:bodyPr rtlCol="0" anchor="ctr"/>
          <a:lstStyle>
            <a:lvl1pPr marL="0" indent="0" algn="ctr">
              <a:buNone/>
              <a:defRPr sz="21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第 </a:t>
            </a:r>
            <a:r>
              <a:rPr lang="en-US" altLang="zh-CN" noProof="0"/>
              <a:t>3 </a:t>
            </a:r>
            <a:r>
              <a:rPr lang="zh-CN" altLang="en-US" noProof="0"/>
              <a:t>节标题</a:t>
            </a:r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日程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线型箭头连接符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606421" y="3866682"/>
            <a:ext cx="1099502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占位符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066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年</a:t>
            </a:r>
          </a:p>
        </p:txBody>
      </p:sp>
      <p:sp>
        <p:nvSpPr>
          <p:cNvPr id="15" name="文本占位符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16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</a:p>
        </p:txBody>
      </p:sp>
      <p:sp>
        <p:nvSpPr>
          <p:cNvPr id="16" name="文本占位符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069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</a:p>
        </p:txBody>
      </p:sp>
      <p:sp>
        <p:nvSpPr>
          <p:cNvPr id="17" name="文本占位符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6122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</a:p>
        </p:txBody>
      </p:sp>
      <p:sp>
        <p:nvSpPr>
          <p:cNvPr id="18" name="文本占位符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175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</a:p>
        </p:txBody>
      </p:sp>
      <p:sp>
        <p:nvSpPr>
          <p:cNvPr id="19" name="文本占位符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1782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年</a:t>
            </a:r>
          </a:p>
        </p:txBody>
      </p:sp>
      <p:sp>
        <p:nvSpPr>
          <p:cNvPr id="20" name="文本占位符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6228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</a:p>
        </p:txBody>
      </p:sp>
      <p:sp>
        <p:nvSpPr>
          <p:cNvPr id="21" name="文本占位符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81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</a:p>
        </p:txBody>
      </p:sp>
      <p:sp>
        <p:nvSpPr>
          <p:cNvPr id="22" name="文本占位符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6334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</a:p>
        </p:txBody>
      </p:sp>
      <p:sp>
        <p:nvSpPr>
          <p:cNvPr id="23" name="文本占位符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493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</a:p>
        </p:txBody>
      </p:sp>
      <p:sp>
        <p:nvSpPr>
          <p:cNvPr id="24" name="文本占位符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1387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</a:p>
        </p:txBody>
      </p:sp>
      <p:sp>
        <p:nvSpPr>
          <p:cNvPr id="25" name="文本占位符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440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</a:p>
        </p:txBody>
      </p:sp>
      <p:sp>
        <p:nvSpPr>
          <p:cNvPr id="26" name="文本占位符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546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</a:p>
        </p:txBody>
      </p:sp>
      <p:sp>
        <p:nvSpPr>
          <p:cNvPr id="27" name="文本占位符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599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</a:p>
        </p:txBody>
      </p:sp>
      <p:sp>
        <p:nvSpPr>
          <p:cNvPr id="28" name="文本占位符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652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</a:p>
        </p:txBody>
      </p:sp>
      <p:sp>
        <p:nvSpPr>
          <p:cNvPr id="29" name="文本占位符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1705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</a:p>
        </p:txBody>
      </p:sp>
      <p:sp>
        <p:nvSpPr>
          <p:cNvPr id="30" name="文本占位符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6758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</a:p>
        </p:txBody>
      </p:sp>
      <p:sp>
        <p:nvSpPr>
          <p:cNvPr id="31" name="文本占位符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1811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</a:p>
        </p:txBody>
      </p:sp>
      <p:sp>
        <p:nvSpPr>
          <p:cNvPr id="32" name="文本占位符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6864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</a:p>
        </p:txBody>
      </p:sp>
      <p:sp>
        <p:nvSpPr>
          <p:cNvPr id="33" name="文本占位符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1917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</a:p>
        </p:txBody>
      </p:sp>
      <p:sp>
        <p:nvSpPr>
          <p:cNvPr id="34" name="文本占位符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6970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</a:p>
        </p:txBody>
      </p:sp>
      <p:sp>
        <p:nvSpPr>
          <p:cNvPr id="35" name="文本占位符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21297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</a:p>
        </p:txBody>
      </p:sp>
      <p:sp>
        <p:nvSpPr>
          <p:cNvPr id="36" name="文本占位符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2023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</a:p>
        </p:txBody>
      </p:sp>
      <p:sp>
        <p:nvSpPr>
          <p:cNvPr id="37" name="文本占位符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7076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</a:p>
        </p:txBody>
      </p:sp>
      <p:sp>
        <p:nvSpPr>
          <p:cNvPr id="40" name="文本占位符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206998" y="2190750"/>
            <a:ext cx="1793875" cy="561975"/>
          </a:xfrm>
          <a:noFill/>
          <a:ln w="3175">
            <a:solidFill>
              <a:schemeClr val="bg1">
                <a:alpha val="52000"/>
              </a:schemeClr>
            </a:solidFill>
          </a:ln>
        </p:spPr>
        <p:txBody>
          <a:bodyPr tIns="36000" rtlCol="0" anchor="t"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项目标题</a:t>
            </a:r>
          </a:p>
        </p:txBody>
      </p:sp>
      <p:sp>
        <p:nvSpPr>
          <p:cNvPr id="41" name="文本占位符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8727" y="2505005"/>
            <a:ext cx="1690417" cy="224670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年，月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6BAFDBA-55A9-474E-B718-9A082A4EC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7B8B7D-30D2-4642-AD21-0E2F8D85A424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BE7080-8808-492F-8C61-44DEA0F09990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页码 </a:t>
            </a:r>
            <a:fld id="{19B51A1E-902D-48AF-9020-955120F399B6}" type="slidenum">
              <a:rPr lang="en-US" altLang="zh-CN" b="1" i="1" noProof="0" smtClean="0"/>
              <a:pPr/>
              <a:t>‹#›</a:t>
            </a:fld>
            <a:endParaRPr lang="zh-CN" altLang="en-US" b="1" i="1" noProof="0"/>
          </a:p>
        </p:txBody>
      </p:sp>
      <p:sp>
        <p:nvSpPr>
          <p:cNvPr id="39" name="文本占位符 4">
            <a:extLst>
              <a:ext uri="{FF2B5EF4-FFF2-40B4-BE49-F238E27FC236}">
                <a16:creationId xmlns:a16="http://schemas.microsoft.com/office/drawing/2014/main" id="{1B66C276-44E8-433F-9CFB-2C5032B73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名团队成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片占位符 4">
            <a:extLst>
              <a:ext uri="{FF2B5EF4-FFF2-40B4-BE49-F238E27FC236}">
                <a16:creationId xmlns:a16="http://schemas.microsoft.com/office/drawing/2014/main" id="{EC13E70C-589A-40D0-83ED-C913136ACD7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1200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zh-CN" altLang="en-US" noProof="0"/>
              <a:t>个人资料照片</a:t>
            </a:r>
          </a:p>
        </p:txBody>
      </p:sp>
      <p:sp>
        <p:nvSpPr>
          <p:cNvPr id="39" name="文本占位符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1200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名称</a:t>
            </a:r>
          </a:p>
        </p:txBody>
      </p:sp>
      <p:sp>
        <p:nvSpPr>
          <p:cNvPr id="42" name="文本占位符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200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简介</a:t>
            </a:r>
          </a:p>
        </p:txBody>
      </p:sp>
      <p:sp>
        <p:nvSpPr>
          <p:cNvPr id="43" name="文本占位符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1200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标题</a:t>
            </a:r>
          </a:p>
        </p:txBody>
      </p:sp>
      <p:sp>
        <p:nvSpPr>
          <p:cNvPr id="44" name="图片占位符 4">
            <a:extLst>
              <a:ext uri="{FF2B5EF4-FFF2-40B4-BE49-F238E27FC236}">
                <a16:creationId xmlns:a16="http://schemas.microsoft.com/office/drawing/2014/main" id="{45BB7166-E008-49D6-8450-A5312FEF5DA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172997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zh-CN" altLang="en-US" noProof="0"/>
              <a:t>个人资料照片</a:t>
            </a:r>
          </a:p>
        </p:txBody>
      </p:sp>
      <p:sp>
        <p:nvSpPr>
          <p:cNvPr id="45" name="文本占位符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2997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名称</a:t>
            </a:r>
          </a:p>
        </p:txBody>
      </p:sp>
      <p:sp>
        <p:nvSpPr>
          <p:cNvPr id="46" name="文本占位符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2997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简介</a:t>
            </a:r>
          </a:p>
        </p:txBody>
      </p:sp>
      <p:sp>
        <p:nvSpPr>
          <p:cNvPr id="47" name="文本占位符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2997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标题</a:t>
            </a:r>
          </a:p>
        </p:txBody>
      </p:sp>
      <p:sp>
        <p:nvSpPr>
          <p:cNvPr id="48" name="图片占位符 4">
            <a:extLst>
              <a:ext uri="{FF2B5EF4-FFF2-40B4-BE49-F238E27FC236}">
                <a16:creationId xmlns:a16="http://schemas.microsoft.com/office/drawing/2014/main" id="{B8CCF0D9-2E35-46E1-9212-1B3509896D2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794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zh-CN" altLang="en-US" noProof="0"/>
              <a:t>个人资料照片</a:t>
            </a:r>
          </a:p>
        </p:txBody>
      </p:sp>
      <p:sp>
        <p:nvSpPr>
          <p:cNvPr id="49" name="文本占位符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名称</a:t>
            </a:r>
          </a:p>
        </p:txBody>
      </p:sp>
      <p:sp>
        <p:nvSpPr>
          <p:cNvPr id="50" name="文本占位符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个人简介</a:t>
            </a:r>
          </a:p>
        </p:txBody>
      </p:sp>
      <p:sp>
        <p:nvSpPr>
          <p:cNvPr id="51" name="文本占位符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标题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8A4988E9-7A39-4529-8C9C-2B5DB99D3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EBF9ED8-9A9C-443A-BA3F-560FC1AF9653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F118C2-75B3-4BD8-82FE-6B58FA497537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页码 </a:t>
            </a:r>
            <a:fld id="{19B51A1E-902D-48AF-9020-955120F399B6}" type="slidenum">
              <a:rPr lang="en-US" altLang="zh-CN" b="1" i="1" noProof="0" smtClean="0"/>
              <a:pPr/>
              <a:t>‹#›</a:t>
            </a:fld>
            <a:endParaRPr lang="zh-CN" altLang="en-US" b="1" i="1" noProof="0"/>
          </a:p>
        </p:txBody>
      </p:sp>
      <p:sp>
        <p:nvSpPr>
          <p:cNvPr id="21" name="文本占位符 4">
            <a:extLst>
              <a:ext uri="{FF2B5EF4-FFF2-40B4-BE49-F238E27FC236}">
                <a16:creationId xmlns:a16="http://schemas.microsoft.com/office/drawing/2014/main" id="{E5815719-95C6-4247-B73D-C265876026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名团队成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副标题</a:t>
            </a:r>
          </a:p>
        </p:txBody>
      </p:sp>
      <p:sp>
        <p:nvSpPr>
          <p:cNvPr id="28" name="图片占位符 15">
            <a:extLst>
              <a:ext uri="{FF2B5EF4-FFF2-40B4-BE49-F238E27FC236}">
                <a16:creationId xmlns:a16="http://schemas.microsoft.com/office/drawing/2014/main" id="{12424001-B070-42CA-89F1-75B99FC8EDE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24882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zh-CN" altLang="en-US" noProof="0"/>
              <a:t>个人资料照片</a:t>
            </a:r>
          </a:p>
        </p:txBody>
      </p:sp>
      <p:sp>
        <p:nvSpPr>
          <p:cNvPr id="18" name="文本占位符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9635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完整名称</a:t>
            </a:r>
          </a:p>
        </p:txBody>
      </p:sp>
      <p:sp>
        <p:nvSpPr>
          <p:cNvPr id="19" name="文本占位符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15449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项目符号说明</a:t>
            </a:r>
          </a:p>
        </p:txBody>
      </p:sp>
      <p:sp>
        <p:nvSpPr>
          <p:cNvPr id="29" name="图片占位符 15">
            <a:extLst>
              <a:ext uri="{FF2B5EF4-FFF2-40B4-BE49-F238E27FC236}">
                <a16:creationId xmlns:a16="http://schemas.microsoft.com/office/drawing/2014/main" id="{06D803D4-7F73-49F7-9CC0-E376C2AB01D5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34095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lvl="0" algn="ctr" rtl="0">
              <a:buNone/>
            </a:pPr>
            <a:r>
              <a:rPr lang="zh-CN" altLang="en-US" noProof="0"/>
              <a:t>个人资料照片</a:t>
            </a:r>
          </a:p>
        </p:txBody>
      </p:sp>
      <p:sp>
        <p:nvSpPr>
          <p:cNvPr id="36" name="文本占位符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08849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完整名称</a:t>
            </a:r>
          </a:p>
        </p:txBody>
      </p:sp>
      <p:sp>
        <p:nvSpPr>
          <p:cNvPr id="37" name="文本占位符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16756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项目符号说明</a:t>
            </a:r>
          </a:p>
        </p:txBody>
      </p:sp>
      <p:sp>
        <p:nvSpPr>
          <p:cNvPr id="30" name="图片占位符 15">
            <a:extLst>
              <a:ext uri="{FF2B5EF4-FFF2-40B4-BE49-F238E27FC236}">
                <a16:creationId xmlns:a16="http://schemas.microsoft.com/office/drawing/2014/main" id="{55A4F561-30F1-443F-9FFB-05E1EC71524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643308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lvl="0" algn="ctr" rtl="0">
              <a:buNone/>
            </a:pPr>
            <a:r>
              <a:rPr lang="zh-CN" altLang="en-US" noProof="0"/>
              <a:t>个人资料照片</a:t>
            </a:r>
          </a:p>
        </p:txBody>
      </p:sp>
      <p:sp>
        <p:nvSpPr>
          <p:cNvPr id="40" name="文本占位符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018063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完整名称</a:t>
            </a:r>
          </a:p>
        </p:txBody>
      </p:sp>
      <p:sp>
        <p:nvSpPr>
          <p:cNvPr id="41" name="文本占位符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018063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项目符号描述</a:t>
            </a:r>
          </a:p>
        </p:txBody>
      </p:sp>
      <p:sp>
        <p:nvSpPr>
          <p:cNvPr id="54" name="图片占位符 15">
            <a:extLst>
              <a:ext uri="{FF2B5EF4-FFF2-40B4-BE49-F238E27FC236}">
                <a16:creationId xmlns:a16="http://schemas.microsoft.com/office/drawing/2014/main" id="{E9836B2F-D2CC-4A47-A3FE-016E92B80252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624882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lvl="0" algn="ctr" rtl="0">
              <a:buNone/>
            </a:pPr>
            <a:r>
              <a:rPr lang="zh-CN" altLang="en-US" noProof="0"/>
              <a:t>个人资料照片</a:t>
            </a:r>
          </a:p>
        </p:txBody>
      </p:sp>
      <p:sp>
        <p:nvSpPr>
          <p:cNvPr id="52" name="文本占位符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999635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完整名称</a:t>
            </a:r>
          </a:p>
        </p:txBody>
      </p:sp>
      <p:sp>
        <p:nvSpPr>
          <p:cNvPr id="53" name="文本占位符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2015449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项目符号说明</a:t>
            </a:r>
          </a:p>
        </p:txBody>
      </p:sp>
      <p:sp>
        <p:nvSpPr>
          <p:cNvPr id="55" name="图片占位符 15">
            <a:extLst>
              <a:ext uri="{FF2B5EF4-FFF2-40B4-BE49-F238E27FC236}">
                <a16:creationId xmlns:a16="http://schemas.microsoft.com/office/drawing/2014/main" id="{02EC6DDF-472F-47FF-AB50-84DEB99BB340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34095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zh-CN" altLang="en-US" noProof="0"/>
              <a:t>个人资料照片</a:t>
            </a:r>
          </a:p>
        </p:txBody>
      </p:sp>
      <p:sp>
        <p:nvSpPr>
          <p:cNvPr id="57" name="文本占位符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08849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完整名称</a:t>
            </a:r>
          </a:p>
        </p:txBody>
      </p:sp>
      <p:sp>
        <p:nvSpPr>
          <p:cNvPr id="58" name="文本占位符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16756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项目符号说明</a:t>
            </a:r>
          </a:p>
        </p:txBody>
      </p:sp>
      <p:sp>
        <p:nvSpPr>
          <p:cNvPr id="56" name="图片占位符 15">
            <a:extLst>
              <a:ext uri="{FF2B5EF4-FFF2-40B4-BE49-F238E27FC236}">
                <a16:creationId xmlns:a16="http://schemas.microsoft.com/office/drawing/2014/main" id="{B6BBF386-2A9D-4CE1-BEA4-F34ECCB54C5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643308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lvl="0" algn="ctr" rtl="0">
              <a:buNone/>
            </a:pPr>
            <a:r>
              <a:rPr lang="zh-CN" altLang="en-US" noProof="0"/>
              <a:t>个人资料照片</a:t>
            </a:r>
          </a:p>
        </p:txBody>
      </p:sp>
      <p:sp>
        <p:nvSpPr>
          <p:cNvPr id="59" name="文本占位符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018063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完整名称</a:t>
            </a:r>
          </a:p>
        </p:txBody>
      </p:sp>
      <p:sp>
        <p:nvSpPr>
          <p:cNvPr id="60" name="文本占位符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018063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项目符号说明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9E86487-436E-4E20-818F-6FE245920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EC773E5-5A1D-47F5-A9E8-22ED16ACFB98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BC18B1-2A69-45F2-9E64-4039A1621DF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页码 </a:t>
            </a:r>
            <a:fld id="{19B51A1E-902D-48AF-9020-955120F399B6}" type="slidenum">
              <a:rPr lang="en-US" altLang="zh-CN" b="1" i="1" noProof="0" smtClean="0"/>
              <a:pPr/>
              <a:t>‹#›</a:t>
            </a:fld>
            <a:endParaRPr lang="zh-CN" altLang="en-US" b="1" i="1" noProof="0"/>
          </a:p>
        </p:txBody>
      </p:sp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谢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长方形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" name="长方形 19" title="覆盖图形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2378066"/>
            <a:ext cx="5008820" cy="438230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长方形 20" title="覆盖图形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2167601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22" name="直接连接符​​(S)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​​(S)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2644738"/>
            <a:ext cx="4456700" cy="2167600"/>
          </a:xfrm>
        </p:spPr>
        <p:txBody>
          <a:bodyPr rtlCol="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8000" b="1" kern="1200" cap="all" spc="-150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谢谢 </a:t>
            </a:r>
            <a:br>
              <a:rPr lang="zh-CN" altLang="en-US" noProof="0"/>
            </a:br>
            <a:r>
              <a:rPr lang="zh-CN" altLang="en-US" noProof="0"/>
              <a:t>你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直接连接符​​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副标题 2">
            <a:extLst>
              <a:ext uri="{FF2B5EF4-FFF2-40B4-BE49-F238E27FC236}">
                <a16:creationId xmlns:a16="http://schemas.microsoft.com/office/drawing/2014/main" id="{3BCBEEC5-D921-4710-B8FF-692DAB4797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62798" y="5025053"/>
            <a:ext cx="4123927" cy="271807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完整名称</a:t>
            </a:r>
          </a:p>
        </p:txBody>
      </p:sp>
      <p:sp>
        <p:nvSpPr>
          <p:cNvPr id="18" name="文本占位符 4">
            <a:extLst>
              <a:ext uri="{FF2B5EF4-FFF2-40B4-BE49-F238E27FC236}">
                <a16:creationId xmlns:a16="http://schemas.microsoft.com/office/drawing/2014/main" id="{DB91AC62-3ECA-4CD6-9D68-BD76E467ED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62798" y="5431223"/>
            <a:ext cx="4123927" cy="252000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电话</a:t>
            </a:r>
          </a:p>
        </p:txBody>
      </p:sp>
      <p:sp>
        <p:nvSpPr>
          <p:cNvPr id="19" name="文本占位符 10">
            <a:extLst>
              <a:ext uri="{FF2B5EF4-FFF2-40B4-BE49-F238E27FC236}">
                <a16:creationId xmlns:a16="http://schemas.microsoft.com/office/drawing/2014/main" id="{ADDC2574-9CF3-4678-9FEE-004CF6F470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62798" y="5817586"/>
            <a:ext cx="4123927" cy="252000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电子邮件</a:t>
            </a:r>
          </a:p>
        </p:txBody>
      </p:sp>
      <p:sp>
        <p:nvSpPr>
          <p:cNvPr id="24" name="文本占位符 15">
            <a:extLst>
              <a:ext uri="{FF2B5EF4-FFF2-40B4-BE49-F238E27FC236}">
                <a16:creationId xmlns:a16="http://schemas.microsoft.com/office/drawing/2014/main" id="{4CC733C3-A907-460A-8AD7-49363E9AAB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63009" y="6203950"/>
            <a:ext cx="4125482" cy="252413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网站</a:t>
            </a:r>
          </a:p>
        </p:txBody>
      </p:sp>
      <p:sp>
        <p:nvSpPr>
          <p:cNvPr id="16" name="椭圆形 15">
            <a:extLst>
              <a:ext uri="{FF2B5EF4-FFF2-40B4-BE49-F238E27FC236}">
                <a16:creationId xmlns:a16="http://schemas.microsoft.com/office/drawing/2014/main" id="{883FB367-9560-41D1-B4DB-0D0284D31E3E}"/>
              </a:ext>
            </a:extLst>
          </p:cNvPr>
          <p:cNvSpPr/>
          <p:nvPr userDrawn="1"/>
        </p:nvSpPr>
        <p:spPr>
          <a:xfrm>
            <a:off x="3004667" y="2917733"/>
            <a:ext cx="1022532" cy="102253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椭圆形 25">
            <a:extLst>
              <a:ext uri="{FF2B5EF4-FFF2-40B4-BE49-F238E27FC236}">
                <a16:creationId xmlns:a16="http://schemas.microsoft.com/office/drawing/2014/main" id="{7765916E-A562-4EC7-BECD-E09320F7CE22}"/>
              </a:ext>
            </a:extLst>
          </p:cNvPr>
          <p:cNvSpPr/>
          <p:nvPr userDrawn="1"/>
        </p:nvSpPr>
        <p:spPr>
          <a:xfrm>
            <a:off x="3477091" y="3390157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椭圆形 26">
            <a:extLst>
              <a:ext uri="{FF2B5EF4-FFF2-40B4-BE49-F238E27FC236}">
                <a16:creationId xmlns:a16="http://schemas.microsoft.com/office/drawing/2014/main" id="{5F3BE85F-A442-4F7A-B17E-B0AD0A1A5A32}"/>
              </a:ext>
            </a:extLst>
          </p:cNvPr>
          <p:cNvSpPr/>
          <p:nvPr userDrawn="1"/>
        </p:nvSpPr>
        <p:spPr>
          <a:xfrm>
            <a:off x="2176606" y="2068627"/>
            <a:ext cx="2678654" cy="2720745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8" name="椭圆形 27">
            <a:extLst>
              <a:ext uri="{FF2B5EF4-FFF2-40B4-BE49-F238E27FC236}">
                <a16:creationId xmlns:a16="http://schemas.microsoft.com/office/drawing/2014/main" id="{41024262-F018-4B83-BC12-AE595F2BBD39}"/>
              </a:ext>
            </a:extLst>
          </p:cNvPr>
          <p:cNvSpPr/>
          <p:nvPr userDrawn="1"/>
        </p:nvSpPr>
        <p:spPr>
          <a:xfrm>
            <a:off x="3497933" y="2018703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9" name="椭圆形 28">
            <a:extLst>
              <a:ext uri="{FF2B5EF4-FFF2-40B4-BE49-F238E27FC236}">
                <a16:creationId xmlns:a16="http://schemas.microsoft.com/office/drawing/2014/main" id="{39AA664F-1891-4089-A1EC-D4D78A20D903}"/>
              </a:ext>
            </a:extLst>
          </p:cNvPr>
          <p:cNvSpPr/>
          <p:nvPr userDrawn="1"/>
        </p:nvSpPr>
        <p:spPr>
          <a:xfrm>
            <a:off x="3438860" y="4711087"/>
            <a:ext cx="154147" cy="156570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30" name="直接连接符​​(S) 29">
            <a:extLst>
              <a:ext uri="{FF2B5EF4-FFF2-40B4-BE49-F238E27FC236}">
                <a16:creationId xmlns:a16="http://schemas.microsoft.com/office/drawing/2014/main" id="{C5574B58-F4FB-4017-9DA9-6F879B9007C3}"/>
              </a:ext>
            </a:extLst>
          </p:cNvPr>
          <p:cNvCxnSpPr>
            <a:cxnSpLocks/>
          </p:cNvCxnSpPr>
          <p:nvPr userDrawn="1"/>
        </p:nvCxnSpPr>
        <p:spPr>
          <a:xfrm flipV="1">
            <a:off x="2874362" y="4154407"/>
            <a:ext cx="1269930" cy="126993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​​(S) 31">
            <a:extLst>
              <a:ext uri="{FF2B5EF4-FFF2-40B4-BE49-F238E27FC236}">
                <a16:creationId xmlns:a16="http://schemas.microsoft.com/office/drawing/2014/main" id="{DBCF129E-ECF4-486F-B299-1D7AB5F1735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2874362" y="1401738"/>
            <a:ext cx="1269930" cy="126993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0721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00294365-4003-437C-A0F5-524248E374DD}"/>
              </a:ext>
            </a:extLst>
          </p:cNvPr>
          <p:cNvSpPr/>
          <p:nvPr userDrawn="1"/>
        </p:nvSpPr>
        <p:spPr>
          <a:xfrm>
            <a:off x="0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长方形 8">
            <a:extLst>
              <a:ext uri="{FF2B5EF4-FFF2-40B4-BE49-F238E27FC236}">
                <a16:creationId xmlns:a16="http://schemas.microsoft.com/office/drawing/2014/main" id="{7EFA281E-522D-4FF3-9C5D-ABFB832C7091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长方形 22" title="覆盖图形">
            <a:extLst>
              <a:ext uri="{FF2B5EF4-FFF2-40B4-BE49-F238E27FC236}">
                <a16:creationId xmlns:a16="http://schemas.microsoft.com/office/drawing/2014/main" id="{91AAC7D0-2F52-4711-BE35-1406E978A9C9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E5F6BFFB-AC1F-469E-BF67-102C61E468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917" y="3907857"/>
            <a:ext cx="5167824" cy="1532849"/>
          </a:xfrm>
        </p:spPr>
        <p:txBody>
          <a:bodyPr rtlCol="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演示文稿封面选项</a:t>
            </a:r>
          </a:p>
        </p:txBody>
      </p:sp>
      <p:sp>
        <p:nvSpPr>
          <p:cNvPr id="25" name="副标题 2">
            <a:extLst>
              <a:ext uri="{FF2B5EF4-FFF2-40B4-BE49-F238E27FC236}">
                <a16:creationId xmlns:a16="http://schemas.microsoft.com/office/drawing/2014/main" id="{569475B0-300D-4DAC-9037-4A7165C201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8152" y="5489089"/>
            <a:ext cx="5167824" cy="691666"/>
          </a:xfrm>
        </p:spPr>
        <p:txBody>
          <a:bodyPr rtlCol="0"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sp>
        <p:nvSpPr>
          <p:cNvPr id="26" name="长方形 25" title="覆盖图形">
            <a:extLst>
              <a:ext uri="{FF2B5EF4-FFF2-40B4-BE49-F238E27FC236}">
                <a16:creationId xmlns:a16="http://schemas.microsoft.com/office/drawing/2014/main" id="{AD6363D5-DBCE-486B-BFAD-F4486CCB439E}"/>
              </a:ext>
            </a:extLst>
          </p:cNvPr>
          <p:cNvSpPr/>
          <p:nvPr userDrawn="1"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8ADF6F8F-C843-46C9-BCAE-3A814A33C0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589" y="580702"/>
            <a:ext cx="1346855" cy="519653"/>
          </a:xfrm>
          <a:prstGeom prst="rect">
            <a:avLst/>
          </a:prstGeom>
        </p:spPr>
      </p:pic>
      <p:cxnSp>
        <p:nvCxnSpPr>
          <p:cNvPr id="33" name="直接连接符​​(S) 32">
            <a:extLst>
              <a:ext uri="{FF2B5EF4-FFF2-40B4-BE49-F238E27FC236}">
                <a16:creationId xmlns:a16="http://schemas.microsoft.com/office/drawing/2014/main" id="{FE3C30B5-B1F5-4F75-B228-FD8CA3FBF33D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​​(S) 33">
            <a:extLst>
              <a:ext uri="{FF2B5EF4-FFF2-40B4-BE49-F238E27FC236}">
                <a16:creationId xmlns:a16="http://schemas.microsoft.com/office/drawing/2014/main" id="{91ECDD84-471C-4235-9B29-BC10612DDC1E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包含照片的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71354EEE-2DC5-4D1B-9807-25660421A0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04013"/>
          </a:xfrm>
        </p:spPr>
        <p:txBody>
          <a:bodyPr rIns="396000" rtlCol="0" anchor="ctr"/>
          <a:lstStyle>
            <a:lvl1pPr marL="0" indent="0" algn="r">
              <a:buNone/>
              <a:defRPr i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插入或拖放照片</a:t>
            </a:r>
          </a:p>
        </p:txBody>
      </p:sp>
      <p:sp>
        <p:nvSpPr>
          <p:cNvPr id="27" name="长方形 26">
            <a:extLst>
              <a:ext uri="{FF2B5EF4-FFF2-40B4-BE49-F238E27FC236}">
                <a16:creationId xmlns:a16="http://schemas.microsoft.com/office/drawing/2014/main" id="{65618A6D-2D01-4E48-A214-E027E1DF2926}"/>
              </a:ext>
            </a:extLst>
          </p:cNvPr>
          <p:cNvSpPr/>
          <p:nvPr userDrawn="1"/>
        </p:nvSpPr>
        <p:spPr>
          <a:xfrm>
            <a:off x="-1" y="6704160"/>
            <a:ext cx="12191999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8" name="长方形 27">
            <a:extLst>
              <a:ext uri="{FF2B5EF4-FFF2-40B4-BE49-F238E27FC236}">
                <a16:creationId xmlns:a16="http://schemas.microsoft.com/office/drawing/2014/main" id="{6D3A6A3E-8350-4459-B8CC-EAD99A470244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 title="覆盖图形">
            <a:extLst>
              <a:ext uri="{FF2B5EF4-FFF2-40B4-BE49-F238E27FC236}">
                <a16:creationId xmlns:a16="http://schemas.microsoft.com/office/drawing/2014/main" id="{116BA484-94A7-491B-8880-A549E58F3024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917" y="3907857"/>
            <a:ext cx="5167824" cy="1532849"/>
          </a:xfrm>
        </p:spPr>
        <p:txBody>
          <a:bodyPr rtlCol="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演示文稿封面选项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8152" y="5489089"/>
            <a:ext cx="5167824" cy="691666"/>
          </a:xfrm>
        </p:spPr>
        <p:txBody>
          <a:bodyPr rtlCol="0"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sp>
        <p:nvSpPr>
          <p:cNvPr id="9" name="长方形 8" title="覆盖图形">
            <a:extLst>
              <a:ext uri="{FF2B5EF4-FFF2-40B4-BE49-F238E27FC236}">
                <a16:creationId xmlns:a16="http://schemas.microsoft.com/office/drawing/2014/main" id="{C7502B15-7A29-47F1-B4E2-978F0C462B12}"/>
              </a:ext>
            </a:extLst>
          </p:cNvPr>
          <p:cNvSpPr/>
          <p:nvPr userDrawn="1"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EF8196B-825A-4D0A-BFD3-FE474A8D02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589" y="580702"/>
            <a:ext cx="1346855" cy="519653"/>
          </a:xfrm>
          <a:prstGeom prst="rect">
            <a:avLst/>
          </a:prstGeom>
        </p:spPr>
      </p:pic>
      <p:cxnSp>
        <p:nvCxnSpPr>
          <p:cNvPr id="22" name="直接连接符​​(S) 21">
            <a:extLst>
              <a:ext uri="{FF2B5EF4-FFF2-40B4-BE49-F238E27FC236}">
                <a16:creationId xmlns:a16="http://schemas.microsoft.com/office/drawing/2014/main" id="{61788227-A423-4EF0-AD07-12996A738B02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​​ 24">
            <a:extLst>
              <a:ext uri="{FF2B5EF4-FFF2-40B4-BE49-F238E27FC236}">
                <a16:creationId xmlns:a16="http://schemas.microsoft.com/office/drawing/2014/main" id="{ABA9D355-57CC-4CE6-BAD3-D2C3735E3850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形 19" descr="封面标题图形（四处移动）">
            <a:extLst>
              <a:ext uri="{FF2B5EF4-FFF2-40B4-BE49-F238E27FC236}">
                <a16:creationId xmlns:a16="http://schemas.microsoft.com/office/drawing/2014/main" id="{22DB2211-43FB-4DED-A78D-B675BA45FB49}"/>
              </a:ext>
            </a:extLst>
          </p:cNvPr>
          <p:cNvSpPr/>
          <p:nvPr userDrawn="1"/>
        </p:nvSpPr>
        <p:spPr>
          <a:xfrm>
            <a:off x="2143138" y="1038995"/>
            <a:ext cx="399819" cy="40610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21" name="组 20" descr="封面标题图形（四处移动）">
            <a:extLst>
              <a:ext uri="{FF2B5EF4-FFF2-40B4-BE49-F238E27FC236}">
                <a16:creationId xmlns:a16="http://schemas.microsoft.com/office/drawing/2014/main" id="{AD95DECB-9715-4C50-BF9D-619FD8182B17}"/>
              </a:ext>
            </a:extLst>
          </p:cNvPr>
          <p:cNvGrpSpPr/>
          <p:nvPr userDrawn="1"/>
        </p:nvGrpSpPr>
        <p:grpSpPr>
          <a:xfrm>
            <a:off x="3752763" y="2652121"/>
            <a:ext cx="1022532" cy="1022532"/>
            <a:chOff x="3775686" y="2602347"/>
            <a:chExt cx="1022532" cy="1022532"/>
          </a:xfrm>
        </p:grpSpPr>
        <p:sp>
          <p:nvSpPr>
            <p:cNvPr id="23" name="椭圆形 22">
              <a:extLst>
                <a:ext uri="{FF2B5EF4-FFF2-40B4-BE49-F238E27FC236}">
                  <a16:creationId xmlns:a16="http://schemas.microsoft.com/office/drawing/2014/main" id="{CB44883B-F11E-41B5-9FEB-ED560A239A0E}"/>
                </a:ext>
              </a:extLst>
            </p:cNvPr>
            <p:cNvSpPr/>
            <p:nvPr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" name="椭圆形 23">
              <a:extLst>
                <a:ext uri="{FF2B5EF4-FFF2-40B4-BE49-F238E27FC236}">
                  <a16:creationId xmlns:a16="http://schemas.microsoft.com/office/drawing/2014/main" id="{A0712D12-C314-4A6A-9003-E94F4CC995C4}"/>
                </a:ext>
              </a:extLst>
            </p:cNvPr>
            <p:cNvSpPr/>
            <p:nvPr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26" name="组 25" descr="封面标题图形（旋转）">
            <a:extLst>
              <a:ext uri="{FF2B5EF4-FFF2-40B4-BE49-F238E27FC236}">
                <a16:creationId xmlns:a16="http://schemas.microsoft.com/office/drawing/2014/main" id="{4CDDFE0A-CF92-4F5D-9A01-CDE02D1D5B61}"/>
              </a:ext>
            </a:extLst>
          </p:cNvPr>
          <p:cNvGrpSpPr/>
          <p:nvPr userDrawn="1"/>
        </p:nvGrpSpPr>
        <p:grpSpPr>
          <a:xfrm>
            <a:off x="1952144" y="833521"/>
            <a:ext cx="2678654" cy="2720745"/>
            <a:chOff x="1952144" y="833521"/>
            <a:chExt cx="2678654" cy="2720745"/>
          </a:xfrm>
        </p:grpSpPr>
        <p:sp>
          <p:nvSpPr>
            <p:cNvPr id="29" name="椭圆形 28">
              <a:extLst>
                <a:ext uri="{FF2B5EF4-FFF2-40B4-BE49-F238E27FC236}">
                  <a16:creationId xmlns:a16="http://schemas.microsoft.com/office/drawing/2014/main" id="{CE218AD4-04AC-496E-81D4-3E9AB3797536}"/>
                </a:ext>
              </a:extLst>
            </p:cNvPr>
            <p:cNvSpPr/>
            <p:nvPr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cxnSp>
          <p:nvCxnSpPr>
            <p:cNvPr id="30" name="直接连接符​​(S) 29">
              <a:extLst>
                <a:ext uri="{FF2B5EF4-FFF2-40B4-BE49-F238E27FC236}">
                  <a16:creationId xmlns:a16="http://schemas.microsoft.com/office/drawing/2014/main" id="{C4E3872F-2849-4F1E-AA5C-000A13FFE98A}"/>
                </a:ext>
              </a:extLst>
            </p:cNvPr>
            <p:cNvCxnSpPr>
              <a:cxnSpLocks/>
            </p:cNvCxnSpPr>
            <p:nvPr/>
          </p:nvCxnSpPr>
          <p:spPr>
            <a:xfrm>
              <a:off x="2125238" y="1027660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9872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长方形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" name="长方形 19" title="覆盖图形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3897168"/>
            <a:ext cx="5008820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长方形 20" title="覆盖图形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22" name="直接连接符​​(S)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​​(S)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3897168"/>
            <a:ext cx="4456700" cy="1610532"/>
          </a:xfrm>
        </p:spPr>
        <p:txBody>
          <a:bodyPr rtlCol="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单击此处编辑标题样式</a:t>
            </a: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79D4DA45-533D-4DE3-AFCB-71AD09187A4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62800" y="5558598"/>
            <a:ext cx="4456699" cy="1048939"/>
          </a:xfrm>
        </p:spPr>
        <p:txBody>
          <a:bodyPr rtlCol="0"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直接连接符​​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形 34">
            <a:extLst>
              <a:ext uri="{FF2B5EF4-FFF2-40B4-BE49-F238E27FC236}">
                <a16:creationId xmlns:a16="http://schemas.microsoft.com/office/drawing/2014/main" id="{11DE6450-88E3-478B-8298-FD7C76A2FAB8}"/>
              </a:ext>
            </a:extLst>
          </p:cNvPr>
          <p:cNvSpPr/>
          <p:nvPr userDrawn="1"/>
        </p:nvSpPr>
        <p:spPr>
          <a:xfrm>
            <a:off x="2176606" y="2187602"/>
            <a:ext cx="2678654" cy="2720745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53027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带照片的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片占位符 4">
            <a:extLst>
              <a:ext uri="{FF2B5EF4-FFF2-40B4-BE49-F238E27FC236}">
                <a16:creationId xmlns:a16="http://schemas.microsoft.com/office/drawing/2014/main" id="{EBC7E09B-F6F8-4471-974B-65A91E899D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04013"/>
          </a:xfrm>
        </p:spPr>
        <p:txBody>
          <a:bodyPr lIns="396000" rIns="0" rtlCol="0" anchor="ctr"/>
          <a:lstStyle>
            <a:lvl1pPr marL="0" indent="0" algn="l">
              <a:buNone/>
              <a:defRPr i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插入或拖放照片 </a:t>
            </a:r>
            <a:r>
              <a:rPr lang="en-US" altLang="zh-CN" noProof="0"/>
              <a:t>2</a:t>
            </a:r>
          </a:p>
        </p:txBody>
      </p:sp>
      <p:sp>
        <p:nvSpPr>
          <p:cNvPr id="13" name="长方形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" name="长方形 19" title="覆盖图形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3897168"/>
            <a:ext cx="5008820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长方形 20" title="覆盖图形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22" name="直接连接符​​(S)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​​(S)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3897168"/>
            <a:ext cx="4456700" cy="1610532"/>
          </a:xfrm>
        </p:spPr>
        <p:txBody>
          <a:bodyPr rtlCol="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单击此处编辑标题样式</a:t>
            </a: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79D4DA45-533D-4DE3-AFCB-71AD09187A4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62800" y="5558598"/>
            <a:ext cx="4456699" cy="1048939"/>
          </a:xfrm>
        </p:spPr>
        <p:txBody>
          <a:bodyPr rtlCol="0"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直接连接符​​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071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1682" y="1152000"/>
            <a:ext cx="10999767" cy="503925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3E3A8D-44B7-4CCB-AEEA-A0EF560F15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页码 </a:t>
            </a:r>
            <a:fld id="{19B51A1E-902D-48AF-9020-955120F399B6}" type="slidenum">
              <a:rPr lang="en-US" altLang="zh-CN" b="1" i="1" noProof="0" smtClean="0"/>
              <a:pPr/>
              <a:t>‹#›</a:t>
            </a:fld>
            <a:endParaRPr lang="zh-CN" altLang="en-US" b="1" i="1" noProof="0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9E58A019-6601-4FFB-9A68-62887365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X 图标作为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形 3">
            <a:extLst>
              <a:ext uri="{FF2B5EF4-FFF2-40B4-BE49-F238E27FC236}">
                <a16:creationId xmlns:a16="http://schemas.microsoft.com/office/drawing/2014/main" id="{9CA47B37-80B0-5A4F-BDC3-DE42D5B2D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26695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图片占位符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523875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zh-CN" altLang="en-US" noProof="0"/>
              <a:t>图标</a:t>
            </a:r>
          </a:p>
        </p:txBody>
      </p:sp>
      <p:sp>
        <p:nvSpPr>
          <p:cNvPr id="6" name="文本占位符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4282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项目符号 </a:t>
            </a:r>
            <a:r>
              <a:rPr lang="en-US" altLang="zh-CN" noProof="0"/>
              <a:t>1</a:t>
            </a:r>
            <a:endParaRPr lang="zh-CN" altLang="en-US" noProof="0"/>
          </a:p>
        </p:txBody>
      </p:sp>
      <p:sp>
        <p:nvSpPr>
          <p:cNvPr id="8" name="文本占位符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24282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项目符号说明</a:t>
            </a:r>
          </a:p>
        </p:txBody>
      </p:sp>
      <p:sp>
        <p:nvSpPr>
          <p:cNvPr id="23" name="椭圆形 22">
            <a:extLst>
              <a:ext uri="{FF2B5EF4-FFF2-40B4-BE49-F238E27FC236}">
                <a16:creationId xmlns:a16="http://schemas.microsoft.com/office/drawing/2014/main" id="{1A6AC2DF-47CD-A743-A120-FBE75B801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57554" y="2412312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8" name="图片占位符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54734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zh-CN" altLang="en-US" noProof="0"/>
              <a:t>图标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5141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项目符号 </a:t>
            </a:r>
            <a:r>
              <a:rPr lang="en-US" altLang="zh-CN" noProof="0"/>
              <a:t>1</a:t>
            </a:r>
            <a:endParaRPr lang="zh-CN" altLang="en-US" noProof="0"/>
          </a:p>
        </p:txBody>
      </p:sp>
      <p:sp>
        <p:nvSpPr>
          <p:cNvPr id="10" name="文本占位符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55141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项目符号说明</a:t>
            </a:r>
          </a:p>
        </p:txBody>
      </p:sp>
      <p:sp>
        <p:nvSpPr>
          <p:cNvPr id="24" name="椭圆形 23">
            <a:extLst>
              <a:ext uri="{FF2B5EF4-FFF2-40B4-BE49-F238E27FC236}">
                <a16:creationId xmlns:a16="http://schemas.microsoft.com/office/drawing/2014/main" id="{17E0F6BC-FBF2-3048-B833-616097390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88413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9" name="图片占位符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59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zh-CN" altLang="en-US" noProof="0"/>
              <a:t>图标</a:t>
            </a:r>
          </a:p>
        </p:txBody>
      </p:sp>
      <p:sp>
        <p:nvSpPr>
          <p:cNvPr id="11" name="文本占位符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86000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项目符号 </a:t>
            </a:r>
            <a:r>
              <a:rPr lang="en-US" altLang="zh-CN" noProof="0"/>
              <a:t>1</a:t>
            </a:r>
            <a:endParaRPr lang="zh-CN" altLang="en-US" noProof="0"/>
          </a:p>
        </p:txBody>
      </p:sp>
      <p:sp>
        <p:nvSpPr>
          <p:cNvPr id="12" name="文本占位符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86000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项目符号说明</a:t>
            </a:r>
          </a:p>
        </p:txBody>
      </p:sp>
      <p:sp>
        <p:nvSpPr>
          <p:cNvPr id="25" name="椭圆形 24">
            <a:extLst>
              <a:ext uri="{FF2B5EF4-FFF2-40B4-BE49-F238E27FC236}">
                <a16:creationId xmlns:a16="http://schemas.microsoft.com/office/drawing/2014/main" id="{D0B0310F-833E-864C-9FB7-B2B2A67148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19272" y="2412312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" name="图片占位符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916452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zh-CN" altLang="en-US" noProof="0"/>
              <a:t>图标</a:t>
            </a:r>
          </a:p>
        </p:txBody>
      </p:sp>
      <p:sp>
        <p:nvSpPr>
          <p:cNvPr id="13" name="文本占位符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16859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项目符号 </a:t>
            </a:r>
            <a:r>
              <a:rPr lang="en-US" altLang="zh-CN" noProof="0"/>
              <a:t>1</a:t>
            </a:r>
            <a:endParaRPr lang="zh-CN" altLang="en-US" noProof="0"/>
          </a:p>
        </p:txBody>
      </p:sp>
      <p:sp>
        <p:nvSpPr>
          <p:cNvPr id="14" name="文本占位符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16859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项目符号说明</a:t>
            </a:r>
          </a:p>
        </p:txBody>
      </p:sp>
      <p:sp>
        <p:nvSpPr>
          <p:cNvPr id="26" name="椭圆形 25">
            <a:extLst>
              <a:ext uri="{FF2B5EF4-FFF2-40B4-BE49-F238E27FC236}">
                <a16:creationId xmlns:a16="http://schemas.microsoft.com/office/drawing/2014/main" id="{F906D597-BA39-4C4D-833F-CC0EE989B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50130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1" name="图片占位符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4731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zh-CN" altLang="en-US" noProof="0"/>
              <a:t>图标</a:t>
            </a:r>
          </a:p>
        </p:txBody>
      </p:sp>
      <p:sp>
        <p:nvSpPr>
          <p:cNvPr id="15" name="文本占位符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7717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项目符号 </a:t>
            </a:r>
            <a:r>
              <a:rPr lang="en-US" altLang="zh-CN" noProof="0"/>
              <a:t>1</a:t>
            </a:r>
            <a:endParaRPr lang="zh-CN" altLang="en-US" noProof="0"/>
          </a:p>
        </p:txBody>
      </p:sp>
      <p:sp>
        <p:nvSpPr>
          <p:cNvPr id="16" name="文本占位符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47717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项目符号说明</a:t>
            </a:r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70DA538E-510B-4461-9710-1A6EAA4B8948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18" name="灯片编号占位符 17">
            <a:extLst>
              <a:ext uri="{FF2B5EF4-FFF2-40B4-BE49-F238E27FC236}">
                <a16:creationId xmlns:a16="http://schemas.microsoft.com/office/drawing/2014/main" id="{B47FA9C2-43A2-4271-ABC9-7BAD6464148D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页码 </a:t>
            </a:r>
            <a:fld id="{19B51A1E-902D-48AF-9020-955120F399B6}" type="slidenum">
              <a:rPr lang="en-US" altLang="zh-CN" b="1" i="1" noProof="0" smtClean="0"/>
              <a:pPr/>
              <a:t>‹#›</a:t>
            </a:fld>
            <a:endParaRPr lang="zh-CN" altLang="en-US" b="1" i="1" noProof="0"/>
          </a:p>
        </p:txBody>
      </p:sp>
      <p:sp>
        <p:nvSpPr>
          <p:cNvPr id="19" name="标题 18">
            <a:extLst>
              <a:ext uri="{FF2B5EF4-FFF2-40B4-BE49-F238E27FC236}">
                <a16:creationId xmlns:a16="http://schemas.microsoft.com/office/drawing/2014/main" id="{8350FCD5-4151-44A8-917B-4D66C8F14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2" name="文本占位符 4">
            <a:extLst>
              <a:ext uri="{FF2B5EF4-FFF2-40B4-BE49-F238E27FC236}">
                <a16:creationId xmlns:a16="http://schemas.microsoft.com/office/drawing/2014/main" id="{2D65EEF7-301B-486F-AC58-F8095230D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副标题</a:t>
            </a:r>
          </a:p>
        </p:txBody>
      </p:sp>
      <p:sp>
        <p:nvSpPr>
          <p:cNvPr id="35" name="椭圆形 34">
            <a:extLst>
              <a:ext uri="{FF2B5EF4-FFF2-40B4-BE49-F238E27FC236}">
                <a16:creationId xmlns:a16="http://schemas.microsoft.com/office/drawing/2014/main" id="{7D27D67C-932D-4270-A0E5-6F1F9315A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99424" y="3025950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6" name="椭圆形 35">
            <a:extLst>
              <a:ext uri="{FF2B5EF4-FFF2-40B4-BE49-F238E27FC236}">
                <a16:creationId xmlns:a16="http://schemas.microsoft.com/office/drawing/2014/main" id="{C987A1EC-DB2A-4AA3-8590-C488A6082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61124" y="2942103"/>
            <a:ext cx="154147" cy="156570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1681" y="1152000"/>
            <a:ext cx="5400000" cy="50400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90318" y="1152525"/>
            <a:ext cx="5400000" cy="50387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DCA7A7A7-C80D-4495-B14B-6296A757984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9A841D61-5F98-4EC4-B787-EB56150857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页码 </a:t>
            </a:r>
            <a:fld id="{19B51A1E-902D-48AF-9020-955120F399B6}" type="slidenum">
              <a:rPr lang="en-US" altLang="zh-CN" b="1" i="1" noProof="0" smtClean="0"/>
              <a:pPr/>
              <a:t>‹#›</a:t>
            </a:fld>
            <a:endParaRPr lang="zh-CN" altLang="en-US" b="1" i="1" noProof="0"/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2C05FD31-A7DF-49EF-9D28-882C100E5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1682" y="1152000"/>
            <a:ext cx="5400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1682" y="1584000"/>
            <a:ext cx="5400000" cy="46080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90318" y="1584325"/>
            <a:ext cx="5400000" cy="46069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0318" y="1152525"/>
            <a:ext cx="5400000" cy="358775"/>
          </a:xfrm>
        </p:spPr>
        <p:txBody>
          <a:bodyPr rtlCol="0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AA35D8ED-2066-4E08-8401-49E9FAEFB9B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0DB73A6-9F9E-4741-8EA1-ACBEE74D01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页码 </a:t>
            </a:r>
            <a:fld id="{19B51A1E-902D-48AF-9020-955120F399B6}" type="slidenum">
              <a:rPr lang="en-US" altLang="zh-CN" b="1" i="1" noProof="0" smtClean="0"/>
              <a:pPr/>
              <a:t>‹#›</a:t>
            </a:fld>
            <a:endParaRPr lang="zh-CN" altLang="en-US" b="1" i="1" noProof="0"/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9BB8B9F0-A458-406A-93FD-B51037C08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481522-201F-4996-9579-5F11FA4F26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944CE59-25C2-4E40-866A-15718DC5A8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页码 </a:t>
            </a:r>
            <a:fld id="{19B51A1E-902D-48AF-9020-955120F399B6}" type="slidenum">
              <a:rPr lang="en-US" altLang="zh-CN" b="1" i="1" noProof="0" smtClean="0"/>
              <a:pPr/>
              <a:t>‹#›</a:t>
            </a:fld>
            <a:endParaRPr lang="zh-CN" altLang="en-US" b="1" i="1" noProof="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AEE8C60A-4B89-4ABC-BBDC-C63574125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0C79C6B-1E44-4A07-A0FA-161D3AE6E5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871DF8-D19E-460F-92D7-165B9EBE2B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页码 </a:t>
            </a:r>
            <a:fld id="{19B51A1E-902D-48AF-9020-955120F399B6}" type="slidenum">
              <a:rPr lang="en-US" altLang="zh-CN" b="1" i="1" noProof="0" smtClean="0"/>
              <a:pPr/>
              <a:t>‹#›</a:t>
            </a:fld>
            <a:endParaRPr lang="zh-CN" altLang="en-US" b="1" i="1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92700" y="1016000"/>
            <a:ext cx="6486481" cy="5108938"/>
          </a:xfrm>
        </p:spPr>
        <p:txBody>
          <a:bodyPr rtlCol="0"/>
          <a:lstStyle>
            <a:lvl1pPr>
              <a:defRPr sz="21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1681" y="3960000"/>
            <a:ext cx="4114800" cy="2164938"/>
          </a:xfrm>
        </p:spPr>
        <p:txBody>
          <a:bodyPr rtlCol="0"/>
          <a:lstStyle>
            <a:lvl1pPr marL="0" indent="0">
              <a:buNone/>
              <a:defRPr lang="en-US" sz="1800" kern="1200" cap="all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1" y="1016000"/>
            <a:ext cx="4114800" cy="2744226"/>
          </a:xfrm>
        </p:spPr>
        <p:txBody>
          <a:bodyPr rtlCol="0" anchor="b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EDB90D34-30D8-41A0-8277-15FABE7B46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1682" y="6320622"/>
            <a:ext cx="4114800" cy="226714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E3E9349-1106-4A24-B492-C0D854F00F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页码 </a:t>
            </a:r>
            <a:fld id="{19B51A1E-902D-48AF-9020-955120F399B6}" type="slidenum">
              <a:rPr lang="en-US" altLang="zh-CN" b="1" i="1" noProof="0" smtClean="0"/>
              <a:pPr/>
              <a:t>‹#›</a:t>
            </a:fld>
            <a:endParaRPr lang="zh-CN" altLang="en-US" b="1" i="1" noProof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长方形 14">
            <a:extLst>
              <a:ext uri="{FF2B5EF4-FFF2-40B4-BE49-F238E27FC236}">
                <a16:creationId xmlns:a16="http://schemas.microsoft.com/office/drawing/2014/main" id="{9098FA49-168B-4F86-89CF-B8C8344F3316}"/>
              </a:ext>
            </a:extLst>
          </p:cNvPr>
          <p:cNvSpPr/>
          <p:nvPr userDrawn="1"/>
        </p:nvSpPr>
        <p:spPr>
          <a:xfrm>
            <a:off x="0" y="6704160"/>
            <a:ext cx="1160145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长方形 15">
            <a:extLst>
              <a:ext uri="{FF2B5EF4-FFF2-40B4-BE49-F238E27FC236}">
                <a16:creationId xmlns:a16="http://schemas.microsoft.com/office/drawing/2014/main" id="{515E1821-75EB-4FF2-8952-E1945C42D14F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图片占位符 2" descr="图像占位符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92699" y="1"/>
            <a:ext cx="6486482" cy="6687110"/>
          </a:xfrm>
          <a:solidFill>
            <a:schemeClr val="tx1">
              <a:lumMod val="95000"/>
              <a:lumOff val="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插入或拖放照片</a:t>
            </a:r>
          </a:p>
        </p:txBody>
      </p:sp>
      <p:sp>
        <p:nvSpPr>
          <p:cNvPr id="12" name="文本占位符 3">
            <a:extLst>
              <a:ext uri="{FF2B5EF4-FFF2-40B4-BE49-F238E27FC236}">
                <a16:creationId xmlns:a16="http://schemas.microsoft.com/office/drawing/2014/main" id="{F13AC73C-8104-4F0B-B04E-FB14DCFDBDF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1681" y="3960000"/>
            <a:ext cx="4114800" cy="2164938"/>
          </a:xfrm>
        </p:spPr>
        <p:txBody>
          <a:bodyPr rtlCol="0"/>
          <a:lstStyle>
            <a:lvl1pPr marL="0" indent="0">
              <a:buNone/>
              <a:defRPr lang="en-US" sz="1800" kern="1200" cap="all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noProof="0"/>
              <a:t>编辑母版文本样式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79" y="1016000"/>
            <a:ext cx="4114801" cy="2744226"/>
          </a:xfrm>
        </p:spPr>
        <p:txBody>
          <a:bodyPr rtlCol="0" anchor="b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76306C0-C390-4360-B704-9B0A7311FF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333A53F-6548-4F5B-AAEE-2E862AEB1A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页码 </a:t>
            </a:r>
            <a:fld id="{19B51A1E-902D-48AF-9020-955120F399B6}" type="slidenum">
              <a:rPr lang="en-US" altLang="zh-CN" b="1" i="1" noProof="0" smtClean="0"/>
              <a:pPr/>
              <a:t>‹#›</a:t>
            </a:fld>
            <a:endParaRPr lang="zh-CN" altLang="en-US" b="1" i="1" noProof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X 图标作为项目符号选项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形 16">
            <a:extLst>
              <a:ext uri="{FF2B5EF4-FFF2-40B4-BE49-F238E27FC236}">
                <a16:creationId xmlns:a16="http://schemas.microsoft.com/office/drawing/2014/main" id="{4790D010-2852-DE49-BD36-340D6725D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1925" y="2412312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" name="图片占位符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509105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zh-CN" altLang="en-US" noProof="0"/>
              <a:t>图标</a:t>
            </a:r>
          </a:p>
        </p:txBody>
      </p:sp>
      <p:sp>
        <p:nvSpPr>
          <p:cNvPr id="6" name="文本占位符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12253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项目符号 </a:t>
            </a:r>
            <a:r>
              <a:rPr lang="en-US" altLang="zh-CN" noProof="0"/>
              <a:t>1</a:t>
            </a:r>
          </a:p>
        </p:txBody>
      </p:sp>
      <p:sp>
        <p:nvSpPr>
          <p:cNvPr id="8" name="文本占位符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12253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项目符号说明</a:t>
            </a:r>
          </a:p>
        </p:txBody>
      </p:sp>
      <p:sp>
        <p:nvSpPr>
          <p:cNvPr id="18" name="椭圆形 17">
            <a:extLst>
              <a:ext uri="{FF2B5EF4-FFF2-40B4-BE49-F238E27FC236}">
                <a16:creationId xmlns:a16="http://schemas.microsoft.com/office/drawing/2014/main" id="{C5D02C68-EB7D-E044-99A9-658364A3B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87924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图片占位符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zh-CN" altLang="en-US" noProof="0"/>
              <a:t>图标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8252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项目符号 </a:t>
            </a:r>
            <a:r>
              <a:rPr lang="en-US" altLang="zh-CN" noProof="0"/>
              <a:t>1</a:t>
            </a:r>
          </a:p>
        </p:txBody>
      </p:sp>
      <p:sp>
        <p:nvSpPr>
          <p:cNvPr id="10" name="文本占位符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8252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项目符号说明</a:t>
            </a:r>
          </a:p>
        </p:txBody>
      </p:sp>
      <p:sp>
        <p:nvSpPr>
          <p:cNvPr id="19" name="椭圆形 18">
            <a:extLst>
              <a:ext uri="{FF2B5EF4-FFF2-40B4-BE49-F238E27FC236}">
                <a16:creationId xmlns:a16="http://schemas.microsoft.com/office/drawing/2014/main" id="{45962E1D-1D13-2B48-9F3B-CE31039DD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63923" y="2412312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图片占位符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06110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zh-CN" altLang="en-US" noProof="0"/>
              <a:t>图标</a:t>
            </a:r>
          </a:p>
        </p:txBody>
      </p:sp>
      <p:sp>
        <p:nvSpPr>
          <p:cNvPr id="11" name="文本占位符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564251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项目符号 </a:t>
            </a:r>
            <a:r>
              <a:rPr lang="en-US" altLang="zh-CN" noProof="0"/>
              <a:t>1</a:t>
            </a:r>
          </a:p>
        </p:txBody>
      </p:sp>
      <p:sp>
        <p:nvSpPr>
          <p:cNvPr id="12" name="文本占位符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64251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项目符号说明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D481DA-8671-472C-B2CF-B134EDAD7A53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0ACC5C2-09E7-4586-9B5F-3532B87B93D0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页码 </a:t>
            </a:r>
            <a:fld id="{19B51A1E-902D-48AF-9020-955120F399B6}" type="slidenum">
              <a:rPr lang="en-US" altLang="zh-CN" b="1" i="1" noProof="0" smtClean="0"/>
              <a:pPr/>
              <a:t>‹#›</a:t>
            </a:fld>
            <a:endParaRPr lang="zh-CN" altLang="en-US" b="1" i="1" noProof="0"/>
          </a:p>
        </p:txBody>
      </p:sp>
      <p:sp>
        <p:nvSpPr>
          <p:cNvPr id="13" name="标题 12">
            <a:extLst>
              <a:ext uri="{FF2B5EF4-FFF2-40B4-BE49-F238E27FC236}">
                <a16:creationId xmlns:a16="http://schemas.microsoft.com/office/drawing/2014/main" id="{1E54F41B-75D5-471F-9187-384BD10C8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23" name="文本占位符 4">
            <a:extLst>
              <a:ext uri="{FF2B5EF4-FFF2-40B4-BE49-F238E27FC236}">
                <a16:creationId xmlns:a16="http://schemas.microsoft.com/office/drawing/2014/main" id="{0E99A070-0D10-4FD0-959D-54B40AD049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副标题</a:t>
            </a:r>
          </a:p>
        </p:txBody>
      </p:sp>
      <p:sp>
        <p:nvSpPr>
          <p:cNvPr id="25" name="椭圆形 24">
            <a:extLst>
              <a:ext uri="{FF2B5EF4-FFF2-40B4-BE49-F238E27FC236}">
                <a16:creationId xmlns:a16="http://schemas.microsoft.com/office/drawing/2014/main" id="{B9777B06-12C0-49D3-A18F-49D1E0574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25080" y="2981545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X 图标作为项目符号选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椭圆形 30">
            <a:extLst>
              <a:ext uri="{FF2B5EF4-FFF2-40B4-BE49-F238E27FC236}">
                <a16:creationId xmlns:a16="http://schemas.microsoft.com/office/drawing/2014/main" id="{5E3B0AD5-3645-8443-891F-C0E1D9763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7894" y="2284616"/>
            <a:ext cx="1471544" cy="1471544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4" name="图片占位符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 userDrawn="1">
            <p:ph type="pic" sz="quarter" idx="45" hasCustomPrompt="1"/>
          </p:nvPr>
        </p:nvSpPr>
        <p:spPr>
          <a:xfrm>
            <a:off x="638277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zh-CN" altLang="en-US" noProof="0"/>
              <a:t>图标</a:t>
            </a:r>
          </a:p>
        </p:txBody>
      </p:sp>
      <p:sp>
        <p:nvSpPr>
          <p:cNvPr id="16" name="文本占位符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883177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项目符号 </a:t>
            </a:r>
            <a:r>
              <a:rPr lang="en-US" altLang="zh-CN" noProof="0"/>
              <a:t>1</a:t>
            </a:r>
          </a:p>
        </p:txBody>
      </p:sp>
      <p:sp>
        <p:nvSpPr>
          <p:cNvPr id="17" name="文本占位符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3177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项目符号说明</a:t>
            </a:r>
          </a:p>
        </p:txBody>
      </p:sp>
      <p:sp>
        <p:nvSpPr>
          <p:cNvPr id="32" name="椭圆形 31">
            <a:extLst>
              <a:ext uri="{FF2B5EF4-FFF2-40B4-BE49-F238E27FC236}">
                <a16:creationId xmlns:a16="http://schemas.microsoft.com/office/drawing/2014/main" id="{BE9B724A-B58C-CD4D-8980-C0DFE08B7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43613" y="2284616"/>
            <a:ext cx="1471544" cy="1471544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5" name="图片占位符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 userDrawn="1">
            <p:ph type="pic" sz="quarter" idx="47" hasCustomPrompt="1"/>
          </p:nvPr>
        </p:nvSpPr>
        <p:spPr>
          <a:xfrm>
            <a:off x="8368489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zh-CN" altLang="en-US" noProof="0"/>
              <a:t>图标</a:t>
            </a:r>
          </a:p>
        </p:txBody>
      </p:sp>
      <p:sp>
        <p:nvSpPr>
          <p:cNvPr id="18" name="文本占位符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7868896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项目符号 </a:t>
            </a:r>
            <a:r>
              <a:rPr lang="en-US" altLang="zh-CN" noProof="0"/>
              <a:t>1</a:t>
            </a:r>
          </a:p>
        </p:txBody>
      </p:sp>
      <p:sp>
        <p:nvSpPr>
          <p:cNvPr id="19" name="文本占位符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7868896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项目符号说明</a:t>
            </a:r>
          </a:p>
        </p:txBody>
      </p:sp>
      <p:sp>
        <p:nvSpPr>
          <p:cNvPr id="33" name="椭圆形 32">
            <a:extLst>
              <a:ext uri="{FF2B5EF4-FFF2-40B4-BE49-F238E27FC236}">
                <a16:creationId xmlns:a16="http://schemas.microsoft.com/office/drawing/2014/main" id="{28894D68-6E31-8646-BFD7-2C0D8C4CD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29332" y="2284616"/>
            <a:ext cx="1471544" cy="1471544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6" name="图片占位符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 userDrawn="1">
            <p:ph type="pic" sz="quarter" idx="48" hasCustomPrompt="1"/>
          </p:nvPr>
        </p:nvSpPr>
        <p:spPr>
          <a:xfrm>
            <a:off x="10354208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zh-CN" altLang="en-US" noProof="0"/>
              <a:t>图标</a:t>
            </a:r>
          </a:p>
        </p:txBody>
      </p:sp>
      <p:sp>
        <p:nvSpPr>
          <p:cNvPr id="20" name="文本占位符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9854615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项目符号 </a:t>
            </a:r>
            <a:r>
              <a:rPr lang="en-US" altLang="zh-CN" noProof="0"/>
              <a:t>1</a:t>
            </a:r>
          </a:p>
        </p:txBody>
      </p:sp>
      <p:sp>
        <p:nvSpPr>
          <p:cNvPr id="21" name="文本占位符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9854615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项目符号描述</a:t>
            </a:r>
          </a:p>
        </p:txBody>
      </p:sp>
      <p:sp>
        <p:nvSpPr>
          <p:cNvPr id="10" name="图片占位符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56330" y="0"/>
            <a:ext cx="4993814" cy="6760369"/>
          </a:xfrm>
          <a:solidFill>
            <a:schemeClr val="accent4">
              <a:lumMod val="50000"/>
            </a:schemeClr>
          </a:solidFill>
        </p:spPr>
        <p:txBody>
          <a:bodyPr lIns="0" tIns="1368000" rIns="0" bIns="0" rtlCol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 noProof="0"/>
              <a:t>插入或拖放照片 </a:t>
            </a:r>
            <a:br>
              <a:rPr lang="zh-CN" altLang="en-US" noProof="0"/>
            </a:br>
            <a:r>
              <a:rPr lang="zh-CN" altLang="en-US" noProof="0"/>
              <a:t>然后将其置于底层，实现叠加效果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页码 </a:t>
            </a:r>
            <a:fld id="{19B51A1E-902D-48AF-9020-955120F399B6}" type="slidenum">
              <a:rPr lang="en-US" altLang="zh-CN" b="1" i="1" noProof="0" smtClean="0"/>
              <a:pPr/>
              <a:t>‹#›</a:t>
            </a:fld>
            <a:endParaRPr lang="zh-CN" altLang="en-US" b="1" i="1" noProof="0"/>
          </a:p>
        </p:txBody>
      </p:sp>
      <p:sp>
        <p:nvSpPr>
          <p:cNvPr id="51" name="标题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3149601"/>
            <a:ext cx="4993813" cy="3610768"/>
          </a:xfrm>
          <a:solidFill>
            <a:schemeClr val="tx1">
              <a:alpha val="70000"/>
            </a:schemeClr>
          </a:solidFill>
        </p:spPr>
        <p:txBody>
          <a:bodyPr rIns="252000" bIns="1188000" rtlCol="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单击此处编辑标题样式</a:t>
            </a:r>
          </a:p>
        </p:txBody>
      </p:sp>
      <p:sp>
        <p:nvSpPr>
          <p:cNvPr id="52" name="副标题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90787" y="5558599"/>
            <a:ext cx="4283297" cy="762024"/>
          </a:xfrm>
        </p:spPr>
        <p:txBody>
          <a:bodyPr rtlCol="0"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22" name="椭圆形 21">
            <a:extLst>
              <a:ext uri="{FF2B5EF4-FFF2-40B4-BE49-F238E27FC236}">
                <a16:creationId xmlns:a16="http://schemas.microsoft.com/office/drawing/2014/main" id="{99D3E8CF-7C38-4321-A56A-49D7CA2A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7157" y="3025950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23" name="组 22">
            <a:extLst>
              <a:ext uri="{FF2B5EF4-FFF2-40B4-BE49-F238E27FC236}">
                <a16:creationId xmlns:a16="http://schemas.microsoft.com/office/drawing/2014/main" id="{326A7FE8-1975-474D-B747-D7B028C10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1324" y="3136900"/>
            <a:ext cx="5008820" cy="3566319"/>
            <a:chOff x="441324" y="3897168"/>
            <a:chExt cx="5008820" cy="2806051"/>
          </a:xfrm>
        </p:grpSpPr>
        <p:cxnSp>
          <p:nvCxnSpPr>
            <p:cNvPr id="24" name="直接连接符​​(S) 23">
              <a:extLst>
                <a:ext uri="{FF2B5EF4-FFF2-40B4-BE49-F238E27FC236}">
                  <a16:creationId xmlns:a16="http://schemas.microsoft.com/office/drawing/2014/main" id="{7975FF3E-1E22-42B2-A043-163B207792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014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​​ 24">
              <a:extLst>
                <a:ext uri="{FF2B5EF4-FFF2-40B4-BE49-F238E27FC236}">
                  <a16:creationId xmlns:a16="http://schemas.microsoft.com/office/drawing/2014/main" id="{79571B2B-DE4E-494A-8C0A-567D1523D7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32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X 图标作为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>
            <a:extLst>
              <a:ext uri="{FF2B5EF4-FFF2-40B4-BE49-F238E27FC236}">
                <a16:creationId xmlns:a16="http://schemas.microsoft.com/office/drawing/2014/main" id="{69D5DB0A-C96D-4B82-95B6-E7A7B8E6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1324" y="3136900"/>
            <a:ext cx="5008820" cy="3566319"/>
            <a:chOff x="441324" y="3897168"/>
            <a:chExt cx="5008820" cy="2806051"/>
          </a:xfrm>
        </p:grpSpPr>
        <p:cxnSp>
          <p:nvCxnSpPr>
            <p:cNvPr id="46" name="直接连接符​​(S) 45">
              <a:extLst>
                <a:ext uri="{FF2B5EF4-FFF2-40B4-BE49-F238E27FC236}">
                  <a16:creationId xmlns:a16="http://schemas.microsoft.com/office/drawing/2014/main" id="{B6D532F9-49C3-47DF-8512-47444194027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014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​​(S) 49">
              <a:extLst>
                <a:ext uri="{FF2B5EF4-FFF2-40B4-BE49-F238E27FC236}">
                  <a16:creationId xmlns:a16="http://schemas.microsoft.com/office/drawing/2014/main" id="{318F5508-636D-4B8E-B220-493139AF231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32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图片占位符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56330" y="0"/>
            <a:ext cx="4993814" cy="6760369"/>
          </a:xfrm>
          <a:solidFill>
            <a:schemeClr val="accent4">
              <a:lumMod val="50000"/>
            </a:schemeClr>
          </a:solidFill>
        </p:spPr>
        <p:txBody>
          <a:bodyPr lIns="0" tIns="1368000" rIns="0" bIns="0" rtlCol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 noProof="0"/>
              <a:t>插入或拖放照片 </a:t>
            </a:r>
            <a:br>
              <a:rPr lang="zh-CN" altLang="en-US" noProof="0"/>
            </a:br>
            <a:r>
              <a:rPr lang="zh-CN" altLang="en-US" noProof="0"/>
              <a:t>然后将其置于底层，实现叠加效果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页码 </a:t>
            </a:r>
            <a:fld id="{19B51A1E-902D-48AF-9020-955120F399B6}" type="slidenum">
              <a:rPr lang="en-US" altLang="zh-CN" b="1" i="1" noProof="0" smtClean="0"/>
              <a:pPr/>
              <a:t>‹#›</a:t>
            </a:fld>
            <a:endParaRPr lang="zh-CN" altLang="en-US" b="1" i="1" noProof="0"/>
          </a:p>
        </p:txBody>
      </p:sp>
      <p:sp>
        <p:nvSpPr>
          <p:cNvPr id="51" name="标题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3149601"/>
            <a:ext cx="4993813" cy="3610768"/>
          </a:xfrm>
          <a:solidFill>
            <a:schemeClr val="tx1">
              <a:alpha val="70000"/>
            </a:schemeClr>
          </a:solidFill>
        </p:spPr>
        <p:txBody>
          <a:bodyPr rIns="252000" bIns="1188000" rtlCol="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单击此处编辑标题样式</a:t>
            </a:r>
          </a:p>
        </p:txBody>
      </p:sp>
      <p:sp>
        <p:nvSpPr>
          <p:cNvPr id="52" name="副标题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90787" y="5558599"/>
            <a:ext cx="4283297" cy="762024"/>
          </a:xfrm>
        </p:spPr>
        <p:txBody>
          <a:bodyPr rtlCol="0"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22" name="椭圆形 21">
            <a:extLst>
              <a:ext uri="{FF2B5EF4-FFF2-40B4-BE49-F238E27FC236}">
                <a16:creationId xmlns:a16="http://schemas.microsoft.com/office/drawing/2014/main" id="{390CA185-E043-470F-95CF-875B22903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01332" y="773488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图片占位符 15">
            <a:extLst>
              <a:ext uri="{FF2B5EF4-FFF2-40B4-BE49-F238E27FC236}">
                <a16:creationId xmlns:a16="http://schemas.microsoft.com/office/drawing/2014/main" id="{B284336B-BAAE-481C-8386-97B014DFC438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7398512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zh-CN" altLang="en-US" noProof="0"/>
              <a:t>图标</a:t>
            </a:r>
          </a:p>
        </p:txBody>
      </p:sp>
      <p:sp>
        <p:nvSpPr>
          <p:cNvPr id="24" name="文本占位符 8">
            <a:extLst>
              <a:ext uri="{FF2B5EF4-FFF2-40B4-BE49-F238E27FC236}">
                <a16:creationId xmlns:a16="http://schemas.microsoft.com/office/drawing/2014/main" id="{CFDB63C1-8C36-4108-975B-33B0DBB80A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98919" y="2310044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项目符号 </a:t>
            </a:r>
            <a:r>
              <a:rPr lang="en-US" altLang="zh-CN" noProof="0"/>
              <a:t>1</a:t>
            </a:r>
          </a:p>
        </p:txBody>
      </p:sp>
      <p:sp>
        <p:nvSpPr>
          <p:cNvPr id="25" name="文本占位符 10">
            <a:extLst>
              <a:ext uri="{FF2B5EF4-FFF2-40B4-BE49-F238E27FC236}">
                <a16:creationId xmlns:a16="http://schemas.microsoft.com/office/drawing/2014/main" id="{A75A12D0-6487-4916-9346-CEBAF2AFB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8919" y="2702598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项目符号说明</a:t>
            </a:r>
          </a:p>
        </p:txBody>
      </p:sp>
      <p:sp>
        <p:nvSpPr>
          <p:cNvPr id="26" name="椭圆形 25">
            <a:extLst>
              <a:ext uri="{FF2B5EF4-FFF2-40B4-BE49-F238E27FC236}">
                <a16:creationId xmlns:a16="http://schemas.microsoft.com/office/drawing/2014/main" id="{F1A887C7-02BE-4F5E-8DCF-A46A0C580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32191" y="773488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图片占位符 15">
            <a:extLst>
              <a:ext uri="{FF2B5EF4-FFF2-40B4-BE49-F238E27FC236}">
                <a16:creationId xmlns:a16="http://schemas.microsoft.com/office/drawing/2014/main" id="{B5A932A2-E3A1-45CA-994D-EEDA802E0EAD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9529371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zh-CN" altLang="en-US" noProof="0"/>
              <a:t>图标</a:t>
            </a:r>
          </a:p>
        </p:txBody>
      </p:sp>
      <p:sp>
        <p:nvSpPr>
          <p:cNvPr id="28" name="文本占位符 8">
            <a:extLst>
              <a:ext uri="{FF2B5EF4-FFF2-40B4-BE49-F238E27FC236}">
                <a16:creationId xmlns:a16="http://schemas.microsoft.com/office/drawing/2014/main" id="{BBCF784F-456C-4904-BC40-A4B0A58C643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9778" y="2310044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项目符号 </a:t>
            </a:r>
            <a:r>
              <a:rPr lang="en-US" altLang="zh-CN" noProof="0"/>
              <a:t>2</a:t>
            </a:r>
          </a:p>
        </p:txBody>
      </p:sp>
      <p:sp>
        <p:nvSpPr>
          <p:cNvPr id="29" name="文本占位符 10">
            <a:extLst>
              <a:ext uri="{FF2B5EF4-FFF2-40B4-BE49-F238E27FC236}">
                <a16:creationId xmlns:a16="http://schemas.microsoft.com/office/drawing/2014/main" id="{673EE3E7-3A9B-466C-9FD3-98D33887F40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9778" y="2702598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项目符号说明</a:t>
            </a:r>
          </a:p>
        </p:txBody>
      </p:sp>
      <p:sp>
        <p:nvSpPr>
          <p:cNvPr id="30" name="椭圆形 29">
            <a:extLst>
              <a:ext uri="{FF2B5EF4-FFF2-40B4-BE49-F238E27FC236}">
                <a16:creationId xmlns:a16="http://schemas.microsoft.com/office/drawing/2014/main" id="{22D0F7D1-0D65-4376-B381-E7B5C5F9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00354" y="3771131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7" name="图片占位符 15">
            <a:extLst>
              <a:ext uri="{FF2B5EF4-FFF2-40B4-BE49-F238E27FC236}">
                <a16:creationId xmlns:a16="http://schemas.microsoft.com/office/drawing/2014/main" id="{FB596127-06BD-4C58-8ACA-B5598699CDCC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97534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zh-CN" altLang="en-US" noProof="0"/>
              <a:t>图标</a:t>
            </a:r>
          </a:p>
        </p:txBody>
      </p:sp>
      <p:sp>
        <p:nvSpPr>
          <p:cNvPr id="38" name="文本占位符 8">
            <a:extLst>
              <a:ext uri="{FF2B5EF4-FFF2-40B4-BE49-F238E27FC236}">
                <a16:creationId xmlns:a16="http://schemas.microsoft.com/office/drawing/2014/main" id="{9D601562-9249-47A2-9550-804AE9F10FD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98919" y="5329272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项目符号 </a:t>
            </a:r>
            <a:r>
              <a:rPr lang="en-US" altLang="zh-CN" noProof="0"/>
              <a:t>3</a:t>
            </a:r>
          </a:p>
        </p:txBody>
      </p:sp>
      <p:sp>
        <p:nvSpPr>
          <p:cNvPr id="39" name="文本占位符 10">
            <a:extLst>
              <a:ext uri="{FF2B5EF4-FFF2-40B4-BE49-F238E27FC236}">
                <a16:creationId xmlns:a16="http://schemas.microsoft.com/office/drawing/2014/main" id="{F8B9D875-2C45-4EDA-9273-6A61CA99C81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898919" y="5721826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项目符号说明</a:t>
            </a:r>
          </a:p>
        </p:txBody>
      </p:sp>
      <p:sp>
        <p:nvSpPr>
          <p:cNvPr id="40" name="椭圆形 39">
            <a:extLst>
              <a:ext uri="{FF2B5EF4-FFF2-40B4-BE49-F238E27FC236}">
                <a16:creationId xmlns:a16="http://schemas.microsoft.com/office/drawing/2014/main" id="{7402406B-416D-47F8-A75D-831B8879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31213" y="3771131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1" name="图片占位符 15">
            <a:extLst>
              <a:ext uri="{FF2B5EF4-FFF2-40B4-BE49-F238E27FC236}">
                <a16:creationId xmlns:a16="http://schemas.microsoft.com/office/drawing/2014/main" id="{52443373-B630-41A4-AD86-A84619AC81F1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9528393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zh-CN" altLang="en-US" noProof="0"/>
              <a:t>图标</a:t>
            </a:r>
          </a:p>
        </p:txBody>
      </p:sp>
      <p:sp>
        <p:nvSpPr>
          <p:cNvPr id="42" name="文本占位符 8">
            <a:extLst>
              <a:ext uri="{FF2B5EF4-FFF2-40B4-BE49-F238E27FC236}">
                <a16:creationId xmlns:a16="http://schemas.microsoft.com/office/drawing/2014/main" id="{6BDB8BBD-CC0D-49EF-B446-80DF35EDE4F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029778" y="5329272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项目符号 </a:t>
            </a:r>
            <a:r>
              <a:rPr lang="en-US" altLang="zh-CN" noProof="0"/>
              <a:t>4</a:t>
            </a:r>
          </a:p>
        </p:txBody>
      </p:sp>
      <p:sp>
        <p:nvSpPr>
          <p:cNvPr id="43" name="文本占位符 10">
            <a:extLst>
              <a:ext uri="{FF2B5EF4-FFF2-40B4-BE49-F238E27FC236}">
                <a16:creationId xmlns:a16="http://schemas.microsoft.com/office/drawing/2014/main" id="{A277C0EF-3DAB-495B-AA7A-69450D8619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029778" y="5721826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项目符号说明</a:t>
            </a:r>
          </a:p>
        </p:txBody>
      </p:sp>
      <p:sp>
        <p:nvSpPr>
          <p:cNvPr id="31" name="椭圆形 30">
            <a:extLst>
              <a:ext uri="{FF2B5EF4-FFF2-40B4-BE49-F238E27FC236}">
                <a16:creationId xmlns:a16="http://schemas.microsoft.com/office/drawing/2014/main" id="{8E1008A4-54EE-4B43-9BCF-279C5CEA2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39289" y="3753131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2" name="椭圆形 31">
            <a:extLst>
              <a:ext uri="{FF2B5EF4-FFF2-40B4-BE49-F238E27FC236}">
                <a16:creationId xmlns:a16="http://schemas.microsoft.com/office/drawing/2014/main" id="{8BD3F08B-8063-4DB3-9FBB-D9B9215CB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93206" y="1345564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240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数字产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4965CF9A-6F29-4DC3-B1BB-34A23DB8E5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6167" y="799242"/>
            <a:ext cx="10705833" cy="6195852"/>
          </a:xfrm>
          <a:prstGeom prst="rect">
            <a:avLst/>
          </a:prstGeom>
        </p:spPr>
      </p:pic>
      <p:cxnSp>
        <p:nvCxnSpPr>
          <p:cNvPr id="46" name="直接连接符​​(S) 45">
            <a:extLst>
              <a:ext uri="{FF2B5EF4-FFF2-40B4-BE49-F238E27FC236}">
                <a16:creationId xmlns:a16="http://schemas.microsoft.com/office/drawing/2014/main" id="{B6D532F9-49C3-47DF-8512-474441940275}"/>
              </a:ext>
            </a:extLst>
          </p:cNvPr>
          <p:cNvCxnSpPr>
            <a:cxnSpLocks/>
          </p:cNvCxnSpPr>
          <p:nvPr userDrawn="1"/>
        </p:nvCxnSpPr>
        <p:spPr>
          <a:xfrm>
            <a:off x="5450144" y="1230900"/>
            <a:ext cx="0" cy="5472319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​​(S) 49">
            <a:extLst>
              <a:ext uri="{FF2B5EF4-FFF2-40B4-BE49-F238E27FC236}">
                <a16:creationId xmlns:a16="http://schemas.microsoft.com/office/drawing/2014/main" id="{318F5508-636D-4B8E-B220-493139AF2313}"/>
              </a:ext>
            </a:extLst>
          </p:cNvPr>
          <p:cNvCxnSpPr>
            <a:cxnSpLocks/>
          </p:cNvCxnSpPr>
          <p:nvPr userDrawn="1"/>
        </p:nvCxnSpPr>
        <p:spPr>
          <a:xfrm>
            <a:off x="441324" y="1230900"/>
            <a:ext cx="0" cy="5472319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页码 </a:t>
            </a:r>
            <a:fld id="{19B51A1E-902D-48AF-9020-955120F399B6}" type="slidenum">
              <a:rPr lang="en-US" altLang="zh-CN" b="1" i="1" noProof="0" smtClean="0"/>
              <a:pPr/>
              <a:t>‹#›</a:t>
            </a:fld>
            <a:endParaRPr lang="zh-CN" altLang="en-US" b="1" i="1" noProof="0"/>
          </a:p>
        </p:txBody>
      </p:sp>
      <p:sp>
        <p:nvSpPr>
          <p:cNvPr id="51" name="标题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1288050"/>
            <a:ext cx="4993813" cy="5472319"/>
          </a:xfrm>
          <a:solidFill>
            <a:schemeClr val="tx1">
              <a:alpha val="70000"/>
            </a:schemeClr>
          </a:solidFill>
        </p:spPr>
        <p:txBody>
          <a:bodyPr tIns="288000" rIns="252000" bIns="1188000" rtlCol="0" anchor="t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单击此处编辑标题样式</a:t>
            </a:r>
          </a:p>
        </p:txBody>
      </p:sp>
      <p:sp>
        <p:nvSpPr>
          <p:cNvPr id="52" name="副标题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90787" y="2971788"/>
            <a:ext cx="4283297" cy="474448"/>
          </a:xfrm>
        </p:spPr>
        <p:txBody>
          <a:bodyPr rtlCol="0"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 userDrawn="1"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32" name="图片占位符 10">
            <a:extLst>
              <a:ext uri="{FF2B5EF4-FFF2-40B4-BE49-F238E27FC236}">
                <a16:creationId xmlns:a16="http://schemas.microsoft.com/office/drawing/2014/main" id="{3F940399-0EA2-4F26-93EA-6EF93D869CE8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6488111" y="1288050"/>
            <a:ext cx="5703889" cy="4320000"/>
          </a:xfrm>
          <a:solidFill>
            <a:schemeClr val="tx1"/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zh-CN" altLang="en-US" noProof="0"/>
              <a:t>在此插入或拖放屏幕设计</a:t>
            </a:r>
          </a:p>
        </p:txBody>
      </p:sp>
      <p:sp>
        <p:nvSpPr>
          <p:cNvPr id="33" name="内容占位符 2">
            <a:extLst>
              <a:ext uri="{FF2B5EF4-FFF2-40B4-BE49-F238E27FC236}">
                <a16:creationId xmlns:a16="http://schemas.microsoft.com/office/drawing/2014/main" id="{3DD41659-75CD-4A77-8E99-4A04870C7FE0}"/>
              </a:ext>
            </a:extLst>
          </p:cNvPr>
          <p:cNvSpPr>
            <a:spLocks noGrp="1"/>
          </p:cNvSpPr>
          <p:nvPr userDrawn="1">
            <p:ph idx="52" hasCustomPrompt="1"/>
          </p:nvPr>
        </p:nvSpPr>
        <p:spPr>
          <a:xfrm>
            <a:off x="890787" y="3639469"/>
            <a:ext cx="4283297" cy="18000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16884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较大数字选项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rtlCol="0"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/>
              <a:t>1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69500" cy="305190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rtlCol="0"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altLang="zh-CN" noProof="0"/>
              <a:t>2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305119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EE124F1-8800-42C8-84AC-ADC1E7ED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5E0BC414-34B2-428E-A2A3-9A586561984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03552ADA-7D42-4A8D-A7EE-45243B68806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页码 </a:t>
            </a:r>
            <a:fld id="{19B51A1E-902D-48AF-9020-955120F399B6}" type="slidenum">
              <a:rPr lang="en-US" altLang="zh-CN" b="1" i="1" noProof="0" smtClean="0"/>
              <a:pPr/>
              <a:t>‹#›</a:t>
            </a:fld>
            <a:endParaRPr lang="zh-CN" altLang="en-US" b="1" i="1" noProof="0"/>
          </a:p>
        </p:txBody>
      </p:sp>
      <p:sp>
        <p:nvSpPr>
          <p:cNvPr id="13" name="文本占位符 4">
            <a:extLst>
              <a:ext uri="{FF2B5EF4-FFF2-40B4-BE49-F238E27FC236}">
                <a16:creationId xmlns:a16="http://schemas.microsoft.com/office/drawing/2014/main" id="{49527026-8CF5-41F5-92D1-B7C6EF5B81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较大数字选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54997" y="2207063"/>
            <a:ext cx="3120238" cy="3120238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ZA" dirty="0">
                <a:solidFill>
                  <a:schemeClr val="l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algn="ctr" rtl="0"/>
            <a:r>
              <a:rPr lang="zh-CN" altLang="en-US" noProof="0"/>
              <a:t>节标题</a:t>
            </a:r>
          </a:p>
        </p:txBody>
      </p:sp>
      <p:sp>
        <p:nvSpPr>
          <p:cNvPr id="6" name="文本占位符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1800" y="1593150"/>
            <a:ext cx="4348065" cy="4348065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dirty="0">
                <a:solidFill>
                  <a:schemeClr val="l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algn="ctr" rtl="0"/>
            <a:r>
              <a:rPr lang="zh-CN" altLang="en-US" noProof="0"/>
              <a:t>节标题</a:t>
            </a:r>
          </a:p>
        </p:txBody>
      </p:sp>
      <p:sp>
        <p:nvSpPr>
          <p:cNvPr id="8" name="文本占位符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23559" y="1864921"/>
            <a:ext cx="3804522" cy="3804522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dirty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266700" lvl="0" indent="-266700" algn="ctr" rtl="0"/>
            <a:r>
              <a:rPr lang="zh-CN" altLang="en-US" noProof="0"/>
              <a:t>节标题</a:t>
            </a:r>
          </a:p>
        </p:txBody>
      </p:sp>
      <p:sp>
        <p:nvSpPr>
          <p:cNvPr id="34" name="任意多边形：形状 33">
            <a:extLst>
              <a:ext uri="{FF2B5EF4-FFF2-40B4-BE49-F238E27FC236}">
                <a16:creationId xmlns:a16="http://schemas.microsoft.com/office/drawing/2014/main" id="{130F96C7-098F-4133-9155-82499E25F7EC}"/>
              </a:ext>
            </a:extLst>
          </p:cNvPr>
          <p:cNvSpPr/>
          <p:nvPr userDrawn="1"/>
        </p:nvSpPr>
        <p:spPr>
          <a:xfrm>
            <a:off x="4123560" y="2671832"/>
            <a:ext cx="646927" cy="2190705"/>
          </a:xfrm>
          <a:custGeom>
            <a:avLst/>
            <a:gdLst>
              <a:gd name="connsiteX0" fmla="*/ 348641 w 646927"/>
              <a:gd name="connsiteY0" fmla="*/ 0 h 2190705"/>
              <a:gd name="connsiteX1" fmla="*/ 384533 w 646927"/>
              <a:gd name="connsiteY1" fmla="*/ 59080 h 2190705"/>
              <a:gd name="connsiteX2" fmla="*/ 646927 w 646927"/>
              <a:gd name="connsiteY2" fmla="*/ 1095353 h 2190705"/>
              <a:gd name="connsiteX3" fmla="*/ 384533 w 646927"/>
              <a:gd name="connsiteY3" fmla="*/ 2131626 h 2190705"/>
              <a:gd name="connsiteX4" fmla="*/ 348642 w 646927"/>
              <a:gd name="connsiteY4" fmla="*/ 2190705 h 2190705"/>
              <a:gd name="connsiteX5" fmla="*/ 324877 w 646927"/>
              <a:gd name="connsiteY5" fmla="*/ 2158925 h 2190705"/>
              <a:gd name="connsiteX6" fmla="*/ 0 w 646927"/>
              <a:gd name="connsiteY6" fmla="*/ 1095352 h 2190705"/>
              <a:gd name="connsiteX7" fmla="*/ 324877 w 646927"/>
              <a:gd name="connsiteY7" fmla="*/ 31780 h 219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6927" h="2190705">
                <a:moveTo>
                  <a:pt x="348641" y="0"/>
                </a:moveTo>
                <a:lnTo>
                  <a:pt x="384533" y="59080"/>
                </a:lnTo>
                <a:cubicBezTo>
                  <a:pt x="551874" y="367126"/>
                  <a:pt x="646927" y="720139"/>
                  <a:pt x="646927" y="1095353"/>
                </a:cubicBezTo>
                <a:cubicBezTo>
                  <a:pt x="646927" y="1470567"/>
                  <a:pt x="551874" y="1823580"/>
                  <a:pt x="384533" y="2131626"/>
                </a:cubicBezTo>
                <a:lnTo>
                  <a:pt x="348642" y="2190705"/>
                </a:lnTo>
                <a:lnTo>
                  <a:pt x="324877" y="2158925"/>
                </a:lnTo>
                <a:cubicBezTo>
                  <a:pt x="119767" y="1855322"/>
                  <a:pt x="0" y="1489323"/>
                  <a:pt x="0" y="1095352"/>
                </a:cubicBezTo>
                <a:cubicBezTo>
                  <a:pt x="0" y="701381"/>
                  <a:pt x="119767" y="335383"/>
                  <a:pt x="324877" y="31780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marL="266700" lvl="0" indent="-266700" algn="ctr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zh-CN" altLang="en-US" noProof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3" name="任意多边形：形状 32">
            <a:extLst>
              <a:ext uri="{FF2B5EF4-FFF2-40B4-BE49-F238E27FC236}">
                <a16:creationId xmlns:a16="http://schemas.microsoft.com/office/drawing/2014/main" id="{846AA56D-F7DE-4D68-A178-7B35A0A68A2C}"/>
              </a:ext>
            </a:extLst>
          </p:cNvPr>
          <p:cNvSpPr/>
          <p:nvPr userDrawn="1"/>
        </p:nvSpPr>
        <p:spPr>
          <a:xfrm>
            <a:off x="7445617" y="2900739"/>
            <a:ext cx="473084" cy="1732886"/>
          </a:xfrm>
          <a:custGeom>
            <a:avLst/>
            <a:gdLst>
              <a:gd name="connsiteX0" fmla="*/ 262899 w 473084"/>
              <a:gd name="connsiteY0" fmla="*/ 0 h 1732886"/>
              <a:gd name="connsiteX1" fmla="*/ 323595 w 473084"/>
              <a:gd name="connsiteY1" fmla="*/ 125997 h 1732886"/>
              <a:gd name="connsiteX2" fmla="*/ 473084 w 473084"/>
              <a:gd name="connsiteY2" fmla="*/ 866443 h 1732886"/>
              <a:gd name="connsiteX3" fmla="*/ 323595 w 473084"/>
              <a:gd name="connsiteY3" fmla="*/ 1606889 h 1732886"/>
              <a:gd name="connsiteX4" fmla="*/ 262899 w 473084"/>
              <a:gd name="connsiteY4" fmla="*/ 1732886 h 1732886"/>
              <a:gd name="connsiteX5" fmla="*/ 188298 w 473084"/>
              <a:gd name="connsiteY5" fmla="*/ 1610089 h 1732886"/>
              <a:gd name="connsiteX6" fmla="*/ 0 w 473084"/>
              <a:gd name="connsiteY6" fmla="*/ 866443 h 1732886"/>
              <a:gd name="connsiteX7" fmla="*/ 188298 w 473084"/>
              <a:gd name="connsiteY7" fmla="*/ 122798 h 173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084" h="1732886">
                <a:moveTo>
                  <a:pt x="262899" y="0"/>
                </a:moveTo>
                <a:lnTo>
                  <a:pt x="323595" y="125997"/>
                </a:lnTo>
                <a:cubicBezTo>
                  <a:pt x="419855" y="353581"/>
                  <a:pt x="473084" y="603796"/>
                  <a:pt x="473084" y="866443"/>
                </a:cubicBezTo>
                <a:cubicBezTo>
                  <a:pt x="473084" y="1129091"/>
                  <a:pt x="419855" y="1379306"/>
                  <a:pt x="323595" y="1606889"/>
                </a:cubicBezTo>
                <a:lnTo>
                  <a:pt x="262899" y="1732886"/>
                </a:lnTo>
                <a:lnTo>
                  <a:pt x="188298" y="1610089"/>
                </a:lnTo>
                <a:cubicBezTo>
                  <a:pt x="68212" y="1389030"/>
                  <a:pt x="0" y="1135702"/>
                  <a:pt x="0" y="866443"/>
                </a:cubicBezTo>
                <a:cubicBezTo>
                  <a:pt x="0" y="597184"/>
                  <a:pt x="68212" y="343856"/>
                  <a:pt x="188298" y="122798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marL="266700" lvl="0" indent="-266700" algn="ctr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zh-CN" altLang="en-US" noProof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00023" y="2091388"/>
            <a:ext cx="2811618" cy="1440000"/>
          </a:xfrm>
          <a:prstGeom prst="rect">
            <a:avLst/>
          </a:prstGeom>
          <a:noFill/>
        </p:spPr>
        <p:txBody>
          <a:bodyPr rtlCol="0"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US" altLang="zh-CN" noProof="0"/>
              <a:t>1</a:t>
            </a:r>
          </a:p>
        </p:txBody>
      </p:sp>
      <p:sp>
        <p:nvSpPr>
          <p:cNvPr id="13" name="内容占位符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832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节说明</a:t>
            </a:r>
          </a:p>
        </p:txBody>
      </p: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20011" y="20913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266700" lvl="0" indent="-266700" algn="ctr" rtl="0"/>
            <a:r>
              <a:rPr lang="en-US" altLang="zh-CN" noProof="0"/>
              <a:t>2</a:t>
            </a:r>
          </a:p>
        </p:txBody>
      </p:sp>
      <p:sp>
        <p:nvSpPr>
          <p:cNvPr id="14" name="文本占位符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35820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节说明</a:t>
            </a:r>
          </a:p>
        </p:txBody>
      </p:sp>
      <p:sp>
        <p:nvSpPr>
          <p:cNvPr id="12" name="文本占位符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763617" y="20913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266700" lvl="0" indent="-266700" algn="ctr" rtl="0"/>
            <a:r>
              <a:rPr lang="en-US" altLang="zh-CN" noProof="0"/>
              <a:t>3</a:t>
            </a:r>
          </a:p>
        </p:txBody>
      </p:sp>
      <p:sp>
        <p:nvSpPr>
          <p:cNvPr id="15" name="文本占位符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25116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节说明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8BE60A3F-C4C6-4B36-95C8-D6B9BFEAB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773C13C2-0AB1-4148-839D-5541DF3B6FAA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D3335684-35F6-427A-9110-6965E7EACD9E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页码 </a:t>
            </a:r>
            <a:fld id="{19B51A1E-902D-48AF-9020-955120F399B6}" type="slidenum">
              <a:rPr lang="en-US" altLang="zh-CN" b="1" i="1" noProof="0" smtClean="0"/>
              <a:pPr/>
              <a:t>‹#›</a:t>
            </a:fld>
            <a:endParaRPr lang="zh-CN" altLang="en-US" b="1" i="1" noProof="0"/>
          </a:p>
        </p:txBody>
      </p:sp>
      <p:sp>
        <p:nvSpPr>
          <p:cNvPr id="18" name="文本占位符 4">
            <a:extLst>
              <a:ext uri="{FF2B5EF4-FFF2-40B4-BE49-F238E27FC236}">
                <a16:creationId xmlns:a16="http://schemas.microsoft.com/office/drawing/2014/main" id="{7968EE05-411F-4127-9247-9A4C13FA0F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副标题</a:t>
            </a:r>
          </a:p>
        </p:txBody>
      </p:sp>
      <p:sp>
        <p:nvSpPr>
          <p:cNvPr id="19" name="椭圆形 18">
            <a:extLst>
              <a:ext uri="{FF2B5EF4-FFF2-40B4-BE49-F238E27FC236}">
                <a16:creationId xmlns:a16="http://schemas.microsoft.com/office/drawing/2014/main" id="{4F184B85-CF0D-4108-84D1-D399A7A65D56}"/>
              </a:ext>
            </a:extLst>
          </p:cNvPr>
          <p:cNvSpPr/>
          <p:nvPr userDrawn="1"/>
        </p:nvSpPr>
        <p:spPr>
          <a:xfrm>
            <a:off x="7431629" y="3729282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市场空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16725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16944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1400" y="1069941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象限标题</a:t>
            </a:r>
          </a:p>
        </p:txBody>
      </p:sp>
      <p:sp>
        <p:nvSpPr>
          <p:cNvPr id="10" name="文本占位符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1400" y="5983879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象限标题</a:t>
            </a:r>
          </a:p>
        </p:txBody>
      </p:sp>
      <p:sp>
        <p:nvSpPr>
          <p:cNvPr id="11" name="文本占位符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象限标题</a:t>
            </a:r>
          </a:p>
        </p:txBody>
      </p:sp>
      <p:sp>
        <p:nvSpPr>
          <p:cNvPr id="12" name="文本占位符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0800" y="3354600"/>
            <a:ext cx="1980000" cy="25200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象限标题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C5FA8FA-BF7A-4B3E-8DB9-5EC31D50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FE0CE7-9A60-466A-9250-F9584A52198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5506C98-179A-4BE0-854E-C0F1796375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页码 </a:t>
            </a:r>
            <a:fld id="{19B51A1E-902D-48AF-9020-955120F399B6}" type="slidenum">
              <a:rPr lang="en-US" altLang="zh-CN" b="1" i="1" noProof="0" smtClean="0"/>
              <a:pPr/>
              <a:t>‹#›</a:t>
            </a:fld>
            <a:endParaRPr lang="zh-CN" altLang="en-US" b="1" i="1" noProof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长方形 13">
            <a:extLst>
              <a:ext uri="{FF2B5EF4-FFF2-40B4-BE49-F238E27FC236}">
                <a16:creationId xmlns:a16="http://schemas.microsoft.com/office/drawing/2014/main" id="{CB6CB7A4-3F87-40B5-90E8-CDBE273668A3}"/>
              </a:ext>
            </a:extLst>
          </p:cNvPr>
          <p:cNvSpPr/>
          <p:nvPr userDrawn="1"/>
        </p:nvSpPr>
        <p:spPr>
          <a:xfrm>
            <a:off x="11580000" y="6704160"/>
            <a:ext cx="612000" cy="153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2D8A2F97-6D60-46FC-A9F8-936208153882}"/>
              </a:ext>
            </a:extLst>
          </p:cNvPr>
          <p:cNvSpPr/>
          <p:nvPr userDrawn="1"/>
        </p:nvSpPr>
        <p:spPr>
          <a:xfrm>
            <a:off x="0" y="6704160"/>
            <a:ext cx="1160145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590B2D3-A5A2-4560-AC65-2077AE62E3CA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0349" y="162707"/>
            <a:ext cx="1308679" cy="504924"/>
          </a:xfrm>
          <a:prstGeom prst="rect">
            <a:avLst/>
          </a:prstGeom>
        </p:spPr>
      </p:pic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682" y="1152000"/>
            <a:ext cx="10999767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682" y="6320622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添加页脚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450" y="6687111"/>
            <a:ext cx="548755" cy="153841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页码 </a:t>
            </a:r>
            <a:fld id="{19B51A1E-902D-48AF-9020-955120F399B6}" type="slidenum">
              <a:rPr lang="en-US" altLang="zh-CN" b="1" i="1" noProof="0" smtClean="0"/>
              <a:pPr/>
              <a:t>‹#›</a:t>
            </a:fld>
            <a:endParaRPr lang="zh-CN" altLang="en-US" b="1" i="1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长方形 12">
            <a:extLst>
              <a:ext uri="{FF2B5EF4-FFF2-40B4-BE49-F238E27FC236}">
                <a16:creationId xmlns:a16="http://schemas.microsoft.com/office/drawing/2014/main" id="{2FDBAFA2-F5E0-42BB-B15D-53BACE961ED2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84" r:id="rId5"/>
    <p:sldLayoutId id="2147483685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3" r:id="rId14"/>
    <p:sldLayoutId id="2147483675" r:id="rId15"/>
    <p:sldLayoutId id="2147483679" r:id="rId16"/>
    <p:sldLayoutId id="2147483680" r:id="rId17"/>
    <p:sldLayoutId id="2147483682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microsoft.com/office/2007/relationships/hdphoto" Target="../media/hdphoto4.wdp"/><Relationship Id="rId5" Type="http://schemas.openxmlformats.org/officeDocument/2006/relationships/image" Target="../media/image19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28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0.jpe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Relationship Id="rId9" Type="http://schemas.openxmlformats.org/officeDocument/2006/relationships/image" Target="../media/image3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jpe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11" Type="http://schemas.openxmlformats.org/officeDocument/2006/relationships/image" Target="../media/image51.svg"/><Relationship Id="rId5" Type="http://schemas.openxmlformats.org/officeDocument/2006/relationships/image" Target="../media/image47.svg"/><Relationship Id="rId10" Type="http://schemas.openxmlformats.org/officeDocument/2006/relationships/image" Target="../media/image50.png"/><Relationship Id="rId4" Type="http://schemas.openxmlformats.org/officeDocument/2006/relationships/image" Target="../media/image46.png"/><Relationship Id="rId9" Type="http://schemas.openxmlformats.org/officeDocument/2006/relationships/image" Target="../media/image49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4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4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7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4.png"/><Relationship Id="rId5" Type="http://schemas.openxmlformats.org/officeDocument/2006/relationships/image" Target="../media/image66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48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0.svg"/><Relationship Id="rId11" Type="http://schemas.openxmlformats.org/officeDocument/2006/relationships/chart" Target="../charts/chart2.xml"/><Relationship Id="rId5" Type="http://schemas.openxmlformats.org/officeDocument/2006/relationships/image" Target="../media/image69.png"/><Relationship Id="rId10" Type="http://schemas.openxmlformats.org/officeDocument/2006/relationships/image" Target="../media/image47.svg"/><Relationship Id="rId4" Type="http://schemas.openxmlformats.org/officeDocument/2006/relationships/image" Target="../media/image49.svg"/><Relationship Id="rId9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3.png"/><Relationship Id="rId7" Type="http://schemas.openxmlformats.org/officeDocument/2006/relationships/image" Target="../media/image75.png"/><Relationship Id="rId12" Type="http://schemas.openxmlformats.org/officeDocument/2006/relationships/image" Target="../media/image80.sv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4.sv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svg"/><Relationship Id="rId4" Type="http://schemas.microsoft.com/office/2007/relationships/hdphoto" Target="../media/hdphoto2.wdp"/><Relationship Id="rId9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o.microsoft.com/fwlink/?linkid=2006808&amp;clcid=0x409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6D22B5A0-9A6F-4F3F-84BF-B39C223DDA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gradFill flip="none" rotWithShape="1">
            <a:gsLst>
              <a:gs pos="20000">
                <a:srgbClr val="4D4D4D"/>
              </a:gs>
              <a:gs pos="0">
                <a:schemeClr val="tx1">
                  <a:lumMod val="65000"/>
                  <a:lumOff val="35000"/>
                </a:schemeClr>
              </a:gs>
              <a:gs pos="79500">
                <a:srgbClr val="202020"/>
              </a:gs>
              <a:gs pos="61750">
                <a:srgbClr val="303030"/>
              </a:gs>
              <a:gs pos="4400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2700000" scaled="1"/>
            <a:tileRect/>
          </a:gradFill>
        </p:spPr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A0B8B412-7962-44AD-8293-75C5384B7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33ED47D5-16A1-40D1-96F9-393B25587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FB4E65B-AD78-4F8E-AF3D-7759245651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CN" altLang="en-US" b="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硬核曙光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D64A9BB-6E23-4A5F-9B9E-D9C953E9F4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zh-CN" noProof="1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mono V2</a:t>
            </a:r>
            <a:r>
              <a:rPr lang="zh-CN" altLang="en-US" noProof="1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系列 新品发布会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44A484C-B625-4479-A067-EDDF8DE0E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4589" y="682924"/>
            <a:ext cx="1346855" cy="315208"/>
          </a:xfrm>
          <a:prstGeom prst="rect">
            <a:avLst/>
          </a:prstGeom>
        </p:spPr>
      </p:pic>
      <p:cxnSp>
        <p:nvCxnSpPr>
          <p:cNvPr id="15" name="直接连接符​​(S) 14">
            <a:extLst>
              <a:ext uri="{FF2B5EF4-FFF2-40B4-BE49-F238E27FC236}">
                <a16:creationId xmlns:a16="http://schemas.microsoft.com/office/drawing/2014/main" id="{EDBD2E0D-D8D7-4940-9A82-1ACDAD32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​​(S) 15">
            <a:extLst>
              <a:ext uri="{FF2B5EF4-FFF2-40B4-BE49-F238E27FC236}">
                <a16:creationId xmlns:a16="http://schemas.microsoft.com/office/drawing/2014/main" id="{26658F5F-1D95-45C0-BA5E-84A608B4A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8D2792C6-99CA-4D7D-A540-4C4041F04902}"/>
              </a:ext>
            </a:extLst>
          </p:cNvPr>
          <p:cNvSpPr txBox="1"/>
          <p:nvPr/>
        </p:nvSpPr>
        <p:spPr>
          <a:xfrm>
            <a:off x="10119345" y="2998063"/>
            <a:ext cx="205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GREY" pitchFamily="2" charset="0"/>
              </a:rPr>
              <a:t>VICTORY</a:t>
            </a:r>
            <a:endParaRPr lang="zh-CN" altLang="en-US" sz="4000" dirty="0">
              <a:solidFill>
                <a:schemeClr val="bg1"/>
              </a:solidFill>
              <a:latin typeface="GRE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403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占位符 32">
            <a:extLst>
              <a:ext uri="{FF2B5EF4-FFF2-40B4-BE49-F238E27FC236}">
                <a16:creationId xmlns:a16="http://schemas.microsoft.com/office/drawing/2014/main" id="{B21FC1DB-B2B2-4AAC-9181-840F2A673C0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2667199" y="17048"/>
            <a:ext cx="9483006" cy="6858000"/>
          </a:xfr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99ABA94C-D8D7-47E8-BCB3-ACBDC8B35EDE}"/>
              </a:ext>
            </a:extLst>
          </p:cNvPr>
          <p:cNvSpPr/>
          <p:nvPr/>
        </p:nvSpPr>
        <p:spPr>
          <a:xfrm>
            <a:off x="2104629" y="-17046"/>
            <a:ext cx="3342662" cy="685799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64000">
                <a:srgbClr val="000000">
                  <a:alpha val="47000"/>
                </a:srgbClr>
              </a:gs>
              <a:gs pos="100000">
                <a:schemeClr val="tx1"/>
              </a:gs>
            </a:gsLst>
            <a:lin ang="10800000" scaled="1"/>
            <a:tileRect/>
          </a:gra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7C2AC9A-0FD0-4DA8-99B4-C440A1D15D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333605"/>
            <a:ext cx="12191999" cy="1038994"/>
          </a:xfrm>
          <a:solidFill>
            <a:schemeClr val="tx1">
              <a:alpha val="50000"/>
            </a:schemeClr>
          </a:solidFill>
        </p:spPr>
        <p:txBody>
          <a:bodyPr rtlCol="0"/>
          <a:lstStyle/>
          <a:p>
            <a:pPr rtl="0"/>
            <a:r>
              <a:rPr lang="zh-CN" altLang="en-US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骁龙</a:t>
            </a:r>
            <a:r>
              <a:rPr lang="en-US" altLang="zh-CN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870   </a:t>
            </a:r>
            <a:r>
              <a:rPr lang="en-US" altLang="zh-CN" sz="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.</a:t>
            </a:r>
            <a:endParaRPr lang="zh-CN" altLang="en-US" sz="8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F28FED25-4DDC-4D72-A54E-3E227B4203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5737" y="5480788"/>
            <a:ext cx="5470262" cy="762024"/>
          </a:xfrm>
        </p:spPr>
        <p:txBody>
          <a:bodyPr rtlCol="0"/>
          <a:lstStyle/>
          <a:p>
            <a:pPr rtl="0">
              <a:spcBef>
                <a:spcPts val="200"/>
              </a:spcBef>
            </a:pPr>
            <a:r>
              <a:rPr lang="zh-CN" altLang="en-US" noProof="1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台积电</a:t>
            </a:r>
            <a:r>
              <a:rPr lang="en-US" altLang="zh-CN" noProof="1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7</a:t>
            </a:r>
            <a:r>
              <a:rPr lang="zh-CN" altLang="en-US" noProof="1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纳米</a:t>
            </a:r>
            <a:r>
              <a:rPr lang="en-US" altLang="zh-CN" noProof="1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n7p</a:t>
            </a:r>
            <a:r>
              <a:rPr lang="zh-CN" altLang="en-US" noProof="1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制程</a:t>
            </a:r>
            <a:endParaRPr lang="en-US" altLang="zh-CN" noProof="1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pPr rtl="0">
              <a:spcBef>
                <a:spcPts val="200"/>
              </a:spcBef>
            </a:pPr>
            <a:r>
              <a:rPr lang="en-US" altLang="zh-CN" noProof="1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1×3.19GHz A77+3×2.42GHz A77+4×1.8GHz A55</a:t>
            </a:r>
          </a:p>
          <a:p>
            <a:pPr rtl="0">
              <a:spcBef>
                <a:spcPts val="200"/>
              </a:spcBef>
            </a:pPr>
            <a:r>
              <a:rPr lang="en-US" altLang="zh-CN" noProof="1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Adreno650 670MHz</a:t>
            </a:r>
            <a:endParaRPr lang="zh-CN" altLang="en-US" noProof="1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0FC2AC-377D-452C-9D03-2F9F7AC5B560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第 </a:t>
            </a:r>
            <a:fld id="{19B51A1E-902D-48AF-9020-955120F399B6}" type="slidenum"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r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页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34" name="副标题 3">
            <a:extLst>
              <a:ext uri="{FF2B5EF4-FFF2-40B4-BE49-F238E27FC236}">
                <a16:creationId xmlns:a16="http://schemas.microsoft.com/office/drawing/2014/main" id="{2B81BF64-0183-4F75-85DA-980147E25C27}"/>
              </a:ext>
            </a:extLst>
          </p:cNvPr>
          <p:cNvSpPr txBox="1">
            <a:spLocks/>
          </p:cNvSpPr>
          <p:nvPr/>
        </p:nvSpPr>
        <p:spPr>
          <a:xfrm>
            <a:off x="6131188" y="5573999"/>
            <a:ext cx="5470262" cy="7620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ZA" sz="1800" kern="1200" cap="all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</a:pPr>
            <a:r>
              <a:rPr lang="zh-CN" altLang="en-US" sz="4400" noProof="1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一代神</a:t>
            </a:r>
            <a:r>
              <a:rPr lang="en-US" altLang="zh-CN" sz="4400" noProof="1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U </a:t>
            </a:r>
            <a:r>
              <a:rPr lang="zh-CN" altLang="en-US" sz="4400" noProof="1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历久弥香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AFC6C53-10A1-4AE8-B55F-0211211267DF}"/>
              </a:ext>
            </a:extLst>
          </p:cNvPr>
          <p:cNvSpPr txBox="1"/>
          <p:nvPr/>
        </p:nvSpPr>
        <p:spPr>
          <a:xfrm>
            <a:off x="244400" y="6430431"/>
            <a:ext cx="5167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1. </a:t>
            </a:r>
            <a:r>
              <a:rPr lang="zh-CN" altLang="en-US" sz="14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图源微博</a:t>
            </a:r>
            <a:r>
              <a:rPr lang="en-US" altLang="zh-CN" sz="14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@Qualcomm</a:t>
            </a:r>
            <a:r>
              <a:rPr lang="zh-CN" altLang="en-US" sz="14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中国，如有侵权，请联系删除</a:t>
            </a:r>
          </a:p>
        </p:txBody>
      </p:sp>
    </p:spTree>
    <p:extLst>
      <p:ext uri="{BB962C8B-B14F-4D97-AF65-F5344CB8AC3E}">
        <p14:creationId xmlns:p14="http://schemas.microsoft.com/office/powerpoint/2010/main" val="3750308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A130041D-9373-4F90-886E-F35419886F11}"/>
              </a:ext>
            </a:extLst>
          </p:cNvPr>
          <p:cNvSpPr/>
          <p:nvPr/>
        </p:nvSpPr>
        <p:spPr>
          <a:xfrm>
            <a:off x="0" y="0"/>
            <a:ext cx="12178747" cy="6858000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7C2AC9A-0FD0-4DA8-99B4-C440A1D15D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333605"/>
            <a:ext cx="12191999" cy="1038994"/>
          </a:xfrm>
          <a:solidFill>
            <a:schemeClr val="tx1">
              <a:alpha val="50000"/>
            </a:schemeClr>
          </a:solidFill>
        </p:spPr>
        <p:txBody>
          <a:bodyPr rtlCol="0"/>
          <a:lstStyle/>
          <a:p>
            <a:pPr rtl="0"/>
            <a:r>
              <a:rPr lang="en-US" altLang="zh-CN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UMCP</a:t>
            </a:r>
            <a:r>
              <a:rPr lang="zh-CN" altLang="en-US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嵌入式存储  </a:t>
            </a:r>
            <a:r>
              <a:rPr lang="en-US" altLang="zh-CN" sz="12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.</a:t>
            </a:r>
            <a:endParaRPr lang="zh-CN" altLang="en-US" sz="12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F28FED25-4DDC-4D72-A54E-3E227B4203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0550" y="5581704"/>
            <a:ext cx="3954916" cy="567194"/>
          </a:xfrm>
        </p:spPr>
        <p:txBody>
          <a:bodyPr rtlCol="0"/>
          <a:lstStyle/>
          <a:p>
            <a:pPr rtl="0">
              <a:spcBef>
                <a:spcPts val="200"/>
              </a:spcBef>
            </a:pPr>
            <a:r>
              <a:rPr lang="en-US" altLang="zh-CN" sz="4000" noProof="1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LPDDR5+UFS3.1</a:t>
            </a:r>
            <a:endParaRPr lang="zh-CN" altLang="en-US" sz="4000" noProof="1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0FC2AC-377D-452C-9D03-2F9F7AC5B560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第 </a:t>
            </a:r>
            <a:fld id="{19B51A1E-902D-48AF-9020-955120F399B6}" type="slidenum"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r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页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34" name="副标题 3">
            <a:extLst>
              <a:ext uri="{FF2B5EF4-FFF2-40B4-BE49-F238E27FC236}">
                <a16:creationId xmlns:a16="http://schemas.microsoft.com/office/drawing/2014/main" id="{2B81BF64-0183-4F75-85DA-980147E25C27}"/>
              </a:ext>
            </a:extLst>
          </p:cNvPr>
          <p:cNvSpPr txBox="1">
            <a:spLocks/>
          </p:cNvSpPr>
          <p:nvPr/>
        </p:nvSpPr>
        <p:spPr>
          <a:xfrm>
            <a:off x="6131188" y="5573999"/>
            <a:ext cx="5470262" cy="7620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ZA" sz="1800" kern="1200" cap="all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4400" noProof="1">
                <a:solidFill>
                  <a:prstClr val="white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体积</a:t>
            </a:r>
            <a:r>
              <a:rPr kumimoji="0" lang="zh-CN" altLang="en-US" sz="4400" b="0" i="0" u="none" strike="noStrike" kern="1200" cap="all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更小 功耗更低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AFC6C53-10A1-4AE8-B55F-0211211267DF}"/>
              </a:ext>
            </a:extLst>
          </p:cNvPr>
          <p:cNvSpPr txBox="1"/>
          <p:nvPr/>
        </p:nvSpPr>
        <p:spPr>
          <a:xfrm>
            <a:off x="244400" y="6430431"/>
            <a:ext cx="5167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1.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图源</a:t>
            </a:r>
            <a:r>
              <a:rPr lang="zh-CN" altLang="en-US" sz="1400" dirty="0">
                <a:solidFill>
                  <a:prstClr val="white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网络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，如有侵权，请联系删除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42D5194-9189-4832-B837-A2FABCB6C7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39638" y="549447"/>
            <a:ext cx="4453145" cy="3925364"/>
          </a:xfrm>
          <a:prstGeom prst="rect">
            <a:avLst/>
          </a:prstGeom>
          <a:ln>
            <a:noFill/>
          </a:ln>
          <a:effectLst>
            <a:outerShdw dist="38100" algn="ctr">
              <a:srgbClr val="000000"/>
            </a:outerShdw>
          </a:effectLst>
          <a:scene3d>
            <a:camera prst="isometricOffAxis1Top">
              <a:rot lat="19290796" lon="19351528" rev="3030674"/>
            </a:camera>
            <a:lightRig rig="harsh" dir="t"/>
          </a:scene3d>
          <a:sp3d extrusionH="101600" prstMaterial="metal">
            <a:bevelT w="203200" h="50800"/>
            <a:bevelB w="50800" h="101600"/>
          </a:sp3d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538F0E7-ABBD-43CD-A4CB-DEAF4D4BD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351" y="205818"/>
            <a:ext cx="5010954" cy="4417063"/>
          </a:xfrm>
          <a:prstGeom prst="rect">
            <a:avLst/>
          </a:prstGeom>
          <a:ln>
            <a:noFill/>
          </a:ln>
          <a:effectLst>
            <a:outerShdw dist="38100" dir="2700000" algn="ctr">
              <a:srgbClr val="000000"/>
            </a:outerShdw>
          </a:effectLst>
          <a:scene3d>
            <a:camera prst="perspectiveFront" fov="2700000">
              <a:rot lat="20376000" lon="1938000" rev="20112001"/>
            </a:camera>
            <a:lightRig rig="twoPt" dir="t"/>
          </a:scene3d>
          <a:sp3d extrusionH="101600" prstMaterial="metal">
            <a:bevelT w="203200" h="50800" prst="softRound"/>
          </a:sp3d>
        </p:spPr>
      </p:pic>
    </p:spTree>
    <p:extLst>
      <p:ext uri="{BB962C8B-B14F-4D97-AF65-F5344CB8AC3E}">
        <p14:creationId xmlns:p14="http://schemas.microsoft.com/office/powerpoint/2010/main" val="1111484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28896474-EC0D-48CB-A085-2C592F21C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854877">
            <a:off x="3824765" y="-1816760"/>
            <a:ext cx="5193476" cy="11149882"/>
          </a:xfrm>
          <a:prstGeom prst="rect">
            <a:avLst/>
          </a:prstGeom>
          <a:scene3d>
            <a:camera prst="orthographicFront">
              <a:rot lat="20399996" lon="18899996" rev="3000001"/>
            </a:camera>
            <a:lightRig rig="threePt" dir="t"/>
          </a:scene3d>
          <a:sp3d extrusionH="101600">
            <a:bevelT w="50800" h="50800" prst="artDeco"/>
            <a:bevelB w="0" h="0" prst="softRound"/>
            <a:contourClr>
              <a:schemeClr val="bg1"/>
            </a:contourClr>
          </a:sp3d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408CAE0-0E22-4774-9443-57271B93F107}"/>
              </a:ext>
            </a:extLst>
          </p:cNvPr>
          <p:cNvSpPr txBox="1"/>
          <p:nvPr/>
        </p:nvSpPr>
        <p:spPr>
          <a:xfrm>
            <a:off x="1323251" y="2480908"/>
            <a:ext cx="12026989" cy="25545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2Top">
                <a:rot lat="19920000" lon="1800000" rev="18960000"/>
              </a:camera>
              <a:lightRig rig="threePt" dir="t"/>
            </a:scene3d>
            <a:sp3d extrusionH="76200" prstMaterial="dkEdge"/>
          </a:bodyPr>
          <a:lstStyle/>
          <a:p>
            <a:r>
              <a:rPr lang="en-US" altLang="zh-CN" sz="16000" dirty="0">
                <a:solidFill>
                  <a:schemeClr val="tx1">
                    <a:lumMod val="50000"/>
                    <a:lumOff val="50000"/>
                  </a:schemeClr>
                </a:solidFill>
                <a:latin typeface="03SmartFontUI" panose="02000600000000000000" pitchFamily="50" charset="-128"/>
                <a:ea typeface="03SmartFontUI" panose="02000600000000000000" pitchFamily="50" charset="-128"/>
              </a:rPr>
              <a:t>5000mAh</a:t>
            </a:r>
            <a:endParaRPr lang="zh-CN" altLang="en-US" sz="16000" dirty="0">
              <a:solidFill>
                <a:schemeClr val="tx1">
                  <a:lumMod val="50000"/>
                  <a:lumOff val="50000"/>
                </a:schemeClr>
              </a:solidFill>
              <a:latin typeface="03SmartFontUI" panose="02000600000000000000" pitchFamily="50" charset="-128"/>
              <a:ea typeface="03SmartFontUI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9114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占位符 32">
            <a:extLst>
              <a:ext uri="{FF2B5EF4-FFF2-40B4-BE49-F238E27FC236}">
                <a16:creationId xmlns:a16="http://schemas.microsoft.com/office/drawing/2014/main" id="{B21FC1DB-B2B2-4AAC-9181-840F2A673C0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029" y="-628696"/>
            <a:ext cx="12166971" cy="8115392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87C2AC9A-0FD0-4DA8-99B4-C440A1D15D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scene3d>
              <a:camera prst="isometricOffAxis1Right"/>
              <a:lightRig rig="threePt" dir="t"/>
            </a:scene3d>
            <a:sp3d extrusionH="101600" prstMaterial="dkEdge">
              <a:bevelT w="38100" h="38100" prst="relaxedInset"/>
            </a:sp3d>
          </a:bodyPr>
          <a:lstStyle/>
          <a:p>
            <a:pPr rtl="0"/>
            <a:r>
              <a:rPr lang="en-US" altLang="zh-CN" sz="9600" dirty="0">
                <a:latin typeface="GREY" pitchFamily="2" charset="0"/>
                <a:ea typeface="03SmartFontUI" panose="02000600000000000000" pitchFamily="50" charset="-128"/>
              </a:rPr>
              <a:t> </a:t>
            </a:r>
            <a:endParaRPr lang="zh-CN" altLang="en-US" sz="9600" dirty="0">
              <a:latin typeface="GREY" pitchFamily="2" charset="0"/>
              <a:ea typeface="03SmartFontUI" panose="02000600000000000000" pitchFamily="50" charset="-128"/>
            </a:endParaRPr>
          </a:p>
        </p:txBody>
      </p:sp>
      <p:pic>
        <p:nvPicPr>
          <p:cNvPr id="27" name="图片占位符 26">
            <a:extLst>
              <a:ext uri="{FF2B5EF4-FFF2-40B4-BE49-F238E27FC236}">
                <a16:creationId xmlns:a16="http://schemas.microsoft.com/office/drawing/2014/main" id="{EF145220-68FE-4BC3-8DF6-074CABEAC097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6486581" y="3526717"/>
            <a:ext cx="621792" cy="621792"/>
          </a:xfrm>
          <a:solidFill>
            <a:schemeClr val="bg1">
              <a:alpha val="0"/>
            </a:schemeClr>
          </a:solidFill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D5F34C1-576F-4BF7-8C9C-D507F213AE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1932" y="4388492"/>
            <a:ext cx="1620000" cy="360000"/>
          </a:xfrm>
        </p:spPr>
        <p:txBody>
          <a:bodyPr rtlCol="0"/>
          <a:lstStyle/>
          <a:p>
            <a:pPr rtl="0"/>
            <a:r>
              <a:rPr lang="zh-CN" altLang="en-US" sz="2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便携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BE93992-F65E-48D7-971D-FA51E969BE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92044" y="5127363"/>
            <a:ext cx="1620000" cy="720000"/>
          </a:xfrm>
        </p:spPr>
        <p:txBody>
          <a:bodyPr rtlCol="0"/>
          <a:lstStyle/>
          <a:p>
            <a:pPr rtl="0"/>
            <a:r>
              <a:rPr lang="zh-CN" altLang="en-US" sz="18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充电器</a:t>
            </a:r>
            <a:endParaRPr lang="en-US" altLang="zh-CN" sz="1800" dirty="0"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  <a:p>
            <a:pPr rtl="0"/>
            <a:r>
              <a:rPr lang="zh-CN" altLang="en-US" sz="18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体积小，重量轻</a:t>
            </a:r>
            <a:endParaRPr lang="en-US" altLang="zh-CN" sz="1800" dirty="0"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  <a:p>
            <a:pPr rtl="0"/>
            <a:r>
              <a:rPr lang="zh-CN" altLang="en-US" sz="18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更方便携带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CB0B4A0-79F2-4CB5-BBB6-FEEBD84652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967651" y="4388492"/>
            <a:ext cx="1620000" cy="360000"/>
          </a:xfrm>
        </p:spPr>
        <p:txBody>
          <a:bodyPr rtlCol="0"/>
          <a:lstStyle/>
          <a:p>
            <a:r>
              <a:rPr lang="zh-CN" altLang="en-US" sz="2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快速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68053976-DF5A-4CE2-94FB-5F70C906426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953370" y="4388492"/>
            <a:ext cx="1620000" cy="360000"/>
          </a:xfrm>
        </p:spPr>
        <p:txBody>
          <a:bodyPr rtlCol="0"/>
          <a:lstStyle/>
          <a:p>
            <a:r>
              <a:rPr lang="zh-CN" altLang="en-US" sz="28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通用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0FC2AC-377D-452C-9D03-2F9F7AC5B560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 rtlCol="0"/>
          <a:lstStyle/>
          <a:p>
            <a:pPr rtl="0"/>
            <a:r>
              <a:rPr lang="zh-CN" altLang="en-US"/>
              <a:t>第 </a:t>
            </a:r>
            <a:fld id="{19B51A1E-902D-48AF-9020-955120F399B6}" type="slidenum">
              <a:rPr lang="en-US" altLang="zh-CN" smtClean="0"/>
              <a:pPr rtl="0"/>
              <a:t>13</a:t>
            </a:fld>
            <a:r>
              <a:rPr lang="zh-CN" altLang="en-US"/>
              <a:t> 页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04F38F4-E3ED-4982-B9C6-572A87F15270}"/>
              </a:ext>
            </a:extLst>
          </p:cNvPr>
          <p:cNvSpPr txBox="1"/>
          <p:nvPr/>
        </p:nvSpPr>
        <p:spPr>
          <a:xfrm>
            <a:off x="2076327" y="1042416"/>
            <a:ext cx="3355209" cy="768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ECEB087-A88F-4D4D-B0E8-F9B2E81B4349}"/>
              </a:ext>
            </a:extLst>
          </p:cNvPr>
          <p:cNvSpPr txBox="1"/>
          <p:nvPr/>
        </p:nvSpPr>
        <p:spPr>
          <a:xfrm>
            <a:off x="640118" y="3429000"/>
            <a:ext cx="4132830" cy="304698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2Left"/>
              <a:lightRig rig="threePt" dir="t"/>
            </a:scene3d>
            <a:sp3d extrusionH="101600">
              <a:bevelT w="38100" h="38100" prst="relaxedInset"/>
            </a:sp3d>
          </a:bodyPr>
          <a:lstStyle/>
          <a:p>
            <a:r>
              <a:rPr lang="en-US" altLang="zh-CN" sz="19200" b="1" cap="all" spc="-150" dirty="0">
                <a:solidFill>
                  <a:prstClr val="white"/>
                </a:solidFill>
                <a:latin typeface="GREY" pitchFamily="2" charset="0"/>
                <a:ea typeface="03SmartFontUI" panose="02000600000000000000" pitchFamily="50" charset="-128"/>
                <a:cs typeface="+mj-cs"/>
              </a:rPr>
              <a:t>45w</a:t>
            </a:r>
            <a:endParaRPr lang="zh-CN" altLang="en-US" sz="19200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976DA2C4-557F-40C7-9F5B-F4CC55D726F3}"/>
              </a:ext>
            </a:extLst>
          </p:cNvPr>
          <p:cNvSpPr/>
          <p:nvPr/>
        </p:nvSpPr>
        <p:spPr>
          <a:xfrm>
            <a:off x="3656215" y="3609000"/>
            <a:ext cx="1362735" cy="542432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3175">
            <a:noFill/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70F4301-539F-483E-B323-E641CC34F8F8}"/>
              </a:ext>
            </a:extLst>
          </p:cNvPr>
          <p:cNvSpPr txBox="1"/>
          <p:nvPr/>
        </p:nvSpPr>
        <p:spPr>
          <a:xfrm>
            <a:off x="3753000" y="3480651"/>
            <a:ext cx="12028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03SmartFontUI" panose="02000600000000000000" pitchFamily="50" charset="-128"/>
                <a:ea typeface="03SmartFontUI" panose="02000600000000000000" pitchFamily="50" charset="-128"/>
              </a:rPr>
              <a:t>PD</a:t>
            </a:r>
            <a:endParaRPr lang="zh-CN" altLang="en-US" sz="4400" dirty="0">
              <a:solidFill>
                <a:schemeClr val="bg1"/>
              </a:solidFill>
              <a:latin typeface="03SmartFontUI" panose="02000600000000000000" pitchFamily="50" charset="-128"/>
              <a:ea typeface="03SmartFontUI" panose="02000600000000000000" pitchFamily="50" charset="-128"/>
            </a:endParaRPr>
          </a:p>
        </p:txBody>
      </p:sp>
      <p:pic>
        <p:nvPicPr>
          <p:cNvPr id="24" name="图片占位符 26">
            <a:extLst>
              <a:ext uri="{FF2B5EF4-FFF2-40B4-BE49-F238E27FC236}">
                <a16:creationId xmlns:a16="http://schemas.microsoft.com/office/drawing/2014/main" id="{C554E023-A17A-4A22-B6B2-C0B5968805F8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8389977" y="3566847"/>
            <a:ext cx="621792" cy="621792"/>
          </a:xfrm>
          <a:prstGeom prst="rect">
            <a:avLst/>
          </a:prstGeom>
          <a:solidFill>
            <a:schemeClr val="bg1">
              <a:alpha val="0"/>
            </a:schemeClr>
          </a:solidFill>
          <a:ln w="95250" cap="sq" cmpd="sng" algn="ctr">
            <a:noFill/>
            <a:prstDash val="solid"/>
            <a:miter lim="800000"/>
          </a:ln>
          <a:effectLst/>
        </p:spPr>
      </p:pic>
      <p:sp>
        <p:nvSpPr>
          <p:cNvPr id="20" name="图片占位符 19">
            <a:extLst>
              <a:ext uri="{FF2B5EF4-FFF2-40B4-BE49-F238E27FC236}">
                <a16:creationId xmlns:a16="http://schemas.microsoft.com/office/drawing/2014/main" id="{46A6170B-5155-4036-B2B3-61AF5F876B4A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/>
      </p:sp>
      <p:sp>
        <p:nvSpPr>
          <p:cNvPr id="22" name="图片占位符 21">
            <a:extLst>
              <a:ext uri="{FF2B5EF4-FFF2-40B4-BE49-F238E27FC236}">
                <a16:creationId xmlns:a16="http://schemas.microsoft.com/office/drawing/2014/main" id="{7C43F925-6C21-499A-9D1D-26072A2EFF5C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/>
      </p:sp>
      <p:pic>
        <p:nvPicPr>
          <p:cNvPr id="30" name="图片占位符 26">
            <a:extLst>
              <a:ext uri="{FF2B5EF4-FFF2-40B4-BE49-F238E27FC236}">
                <a16:creationId xmlns:a16="http://schemas.microsoft.com/office/drawing/2014/main" id="{2A96887D-6F46-4404-9125-919CE26132B3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0457530" y="3571249"/>
            <a:ext cx="621792" cy="621792"/>
          </a:xfrm>
          <a:prstGeom prst="rect">
            <a:avLst/>
          </a:prstGeom>
          <a:solidFill>
            <a:schemeClr val="bg1">
              <a:alpha val="0"/>
            </a:schemeClr>
          </a:solidFill>
          <a:ln w="95250" cap="sq" cmpd="sng" algn="ctr">
            <a:noFill/>
            <a:prstDash val="solid"/>
            <a:miter lim="800000"/>
          </a:ln>
          <a:effectLst/>
        </p:spPr>
      </p:pic>
      <p:sp>
        <p:nvSpPr>
          <p:cNvPr id="34" name="文本占位符 6">
            <a:extLst>
              <a:ext uri="{FF2B5EF4-FFF2-40B4-BE49-F238E27FC236}">
                <a16:creationId xmlns:a16="http://schemas.microsoft.com/office/drawing/2014/main" id="{F082148D-08C6-4BED-BB35-F78B348FE1A4}"/>
              </a:ext>
            </a:extLst>
          </p:cNvPr>
          <p:cNvSpPr txBox="1">
            <a:spLocks/>
          </p:cNvSpPr>
          <p:nvPr/>
        </p:nvSpPr>
        <p:spPr>
          <a:xfrm>
            <a:off x="7972707" y="5127363"/>
            <a:ext cx="1620000" cy="7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最快</a:t>
            </a:r>
            <a:r>
              <a:rPr lang="en-US" altLang="zh-CN" sz="18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45</a:t>
            </a:r>
            <a:r>
              <a:rPr lang="zh-CN" altLang="en-US" sz="18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分钟</a:t>
            </a:r>
            <a:endParaRPr lang="en-US" altLang="zh-CN" sz="1800" dirty="0"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  <a:p>
            <a:r>
              <a:rPr lang="zh-CN" altLang="en-US" sz="18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充满</a:t>
            </a:r>
            <a:r>
              <a:rPr lang="en-US" altLang="zh-CN" sz="18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5000mAh</a:t>
            </a:r>
          </a:p>
          <a:p>
            <a:r>
              <a:rPr lang="en-US" altLang="zh-CN" sz="18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45w&gt;67w(</a:t>
            </a:r>
            <a:r>
              <a:rPr lang="zh-CN" altLang="en-US" sz="18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划掉</a:t>
            </a:r>
          </a:p>
        </p:txBody>
      </p:sp>
      <p:sp>
        <p:nvSpPr>
          <p:cNvPr id="36" name="文本占位符 6">
            <a:extLst>
              <a:ext uri="{FF2B5EF4-FFF2-40B4-BE49-F238E27FC236}">
                <a16:creationId xmlns:a16="http://schemas.microsoft.com/office/drawing/2014/main" id="{56B9D26F-B57D-4500-A603-F4B5071D8C49}"/>
              </a:ext>
            </a:extLst>
          </p:cNvPr>
          <p:cNvSpPr txBox="1">
            <a:spLocks/>
          </p:cNvSpPr>
          <p:nvPr/>
        </p:nvSpPr>
        <p:spPr>
          <a:xfrm>
            <a:off x="9953370" y="5127363"/>
            <a:ext cx="1620000" cy="7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可与其他</a:t>
            </a:r>
            <a:endParaRPr lang="en-US" altLang="zh-CN" sz="1800" dirty="0"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  <a:p>
            <a:r>
              <a:rPr lang="zh-CN" altLang="en-US" sz="18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智能设备通用</a:t>
            </a:r>
            <a:endParaRPr lang="en-US" altLang="zh-CN" sz="1800" dirty="0"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  <a:p>
            <a:r>
              <a:rPr lang="zh-CN" altLang="en-US" sz="1800" dirty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减少资源浪费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F31B703-C488-4F21-939E-76D2CD4A3F03}"/>
              </a:ext>
            </a:extLst>
          </p:cNvPr>
          <p:cNvSpPr txBox="1"/>
          <p:nvPr/>
        </p:nvSpPr>
        <p:spPr>
          <a:xfrm>
            <a:off x="202099" y="6138017"/>
            <a:ext cx="5167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1.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图源</a:t>
            </a:r>
            <a:r>
              <a:rPr lang="en-US" altLang="zh-CN" sz="1400" dirty="0">
                <a:solidFill>
                  <a:prstClr val="white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https://pixabay.com/zh/photos/northern-lights-aurora-3273425/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3660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4E65B-AD78-4F8E-AF3D-7759245651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629" y="2854854"/>
            <a:ext cx="2080252" cy="764367"/>
          </a:xfrm>
        </p:spPr>
        <p:txBody>
          <a:bodyPr rtlCol="0"/>
          <a:lstStyle/>
          <a:p>
            <a:pPr rtl="0"/>
            <a:r>
              <a:rPr lang="en-US" altLang="zh-CN" b="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STAR UI</a:t>
            </a:r>
            <a:endParaRPr lang="zh-CN" altLang="en-US" b="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D5CD21A-6DF1-49D2-8DBD-02565B74A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98375" y="2377054"/>
            <a:ext cx="2827440" cy="6283200"/>
          </a:xfrm>
          <a:prstGeom prst="rect">
            <a:avLst/>
          </a:prstGeom>
          <a:scene3d>
            <a:camera prst="orthographicFront">
              <a:rot lat="20400000" lon="18900000" rev="3600000"/>
            </a:camera>
            <a:lightRig rig="threePt" dir="t"/>
          </a:scene3d>
          <a:sp3d extrusionH="38100">
            <a:bevelT w="50800" h="50800" prst="artDeco"/>
            <a:bevelB w="0" h="0" prst="softRound"/>
            <a:contourClr>
              <a:schemeClr val="bg1"/>
            </a:contourClr>
          </a:sp3d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0F0302B-7463-4406-92D1-86EB0C319E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0826" y="618387"/>
            <a:ext cx="2827440" cy="6283200"/>
          </a:xfrm>
          <a:prstGeom prst="rect">
            <a:avLst/>
          </a:prstGeom>
          <a:scene3d>
            <a:camera prst="orthographicFront">
              <a:rot lat="20400000" lon="18900000" rev="3600000"/>
            </a:camera>
            <a:lightRig rig="threePt" dir="t"/>
          </a:scene3d>
          <a:sp3d extrusionH="38100">
            <a:bevelT w="50800" h="50800" prst="artDeco"/>
            <a:bevelB w="0" h="0" prst="softRound"/>
            <a:contourClr>
              <a:schemeClr val="bg1"/>
            </a:contourClr>
          </a:sp3d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C3AD08C-772F-4DCD-A589-3BF7AC9D82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7841" y="-1140869"/>
            <a:ext cx="2827440" cy="6283202"/>
          </a:xfrm>
          <a:prstGeom prst="rect">
            <a:avLst/>
          </a:prstGeom>
          <a:scene3d>
            <a:camera prst="orthographicFront">
              <a:rot lat="20400000" lon="18900000" rev="3600000"/>
            </a:camera>
            <a:lightRig rig="threePt" dir="t"/>
          </a:scene3d>
          <a:sp3d extrusionH="38100">
            <a:bevelT w="50800" h="50800" prst="artDeco"/>
            <a:bevelB w="0" h="0" prst="softRound"/>
            <a:contourClr>
              <a:schemeClr val="bg1"/>
            </a:contourClr>
          </a:sp3d>
        </p:spPr>
      </p:pic>
      <p:sp>
        <p:nvSpPr>
          <p:cNvPr id="14" name="标题 1">
            <a:extLst>
              <a:ext uri="{FF2B5EF4-FFF2-40B4-BE49-F238E27FC236}">
                <a16:creationId xmlns:a16="http://schemas.microsoft.com/office/drawing/2014/main" id="{597CA6F3-F9F9-48B7-9A4E-7B2DB9F8E6A4}"/>
              </a:ext>
            </a:extLst>
          </p:cNvPr>
          <p:cNvSpPr txBox="1">
            <a:spLocks/>
          </p:cNvSpPr>
          <p:nvPr/>
        </p:nvSpPr>
        <p:spPr>
          <a:xfrm>
            <a:off x="2936764" y="2551709"/>
            <a:ext cx="821568" cy="76436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400" b="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v2.6</a:t>
            </a:r>
            <a:endParaRPr lang="zh-CN" altLang="en-US" sz="2400" b="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4833DE14-4143-4572-AEE7-F9C7F7994075}"/>
              </a:ext>
            </a:extLst>
          </p:cNvPr>
          <p:cNvSpPr txBox="1">
            <a:spLocks/>
          </p:cNvSpPr>
          <p:nvPr/>
        </p:nvSpPr>
        <p:spPr>
          <a:xfrm>
            <a:off x="930897" y="3429000"/>
            <a:ext cx="2827435" cy="48906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1800" b="0" kern="1600" spc="-1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powered by Linux</a:t>
            </a:r>
            <a:endParaRPr lang="zh-CN" altLang="en-US" sz="1800" b="0" kern="1600" spc="-1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8330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 30">
            <a:extLst>
              <a:ext uri="{FF2B5EF4-FFF2-40B4-BE49-F238E27FC236}">
                <a16:creationId xmlns:a16="http://schemas.microsoft.com/office/drawing/2014/main" id="{A899F6F6-5846-4520-8EA6-DE53C5F0C7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003536" y="-274459"/>
            <a:ext cx="1872291" cy="1262011"/>
            <a:chOff x="7699827" y="846814"/>
            <a:chExt cx="4025781" cy="2720745"/>
          </a:xfrm>
        </p:grpSpPr>
        <p:sp>
          <p:nvSpPr>
            <p:cNvPr id="16" name="椭圆形 15">
              <a:extLst>
                <a:ext uri="{FF2B5EF4-FFF2-40B4-BE49-F238E27FC236}">
                  <a16:creationId xmlns:a16="http://schemas.microsoft.com/office/drawing/2014/main" id="{A52A5BC6-0335-4C37-95CC-316A81DB1506}"/>
                </a:ext>
              </a:extLst>
            </p:cNvPr>
            <p:cNvSpPr/>
            <p:nvPr/>
          </p:nvSpPr>
          <p:spPr>
            <a:xfrm>
              <a:off x="8182897" y="1713921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endParaRPr>
            </a:p>
          </p:txBody>
        </p:sp>
        <p:sp>
          <p:nvSpPr>
            <p:cNvPr id="17" name="椭圆形 16">
              <a:extLst>
                <a:ext uri="{FF2B5EF4-FFF2-40B4-BE49-F238E27FC236}">
                  <a16:creationId xmlns:a16="http://schemas.microsoft.com/office/drawing/2014/main" id="{752F453A-57F5-4901-A8A9-F1625EA46C5E}"/>
                </a:ext>
              </a:extLst>
            </p:cNvPr>
            <p:cNvSpPr/>
            <p:nvPr/>
          </p:nvSpPr>
          <p:spPr>
            <a:xfrm>
              <a:off x="11201630" y="2022136"/>
              <a:ext cx="399819" cy="40610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endParaRPr>
            </a:p>
          </p:txBody>
        </p:sp>
        <p:sp>
          <p:nvSpPr>
            <p:cNvPr id="18" name="椭圆形 17">
              <a:extLst>
                <a:ext uri="{FF2B5EF4-FFF2-40B4-BE49-F238E27FC236}">
                  <a16:creationId xmlns:a16="http://schemas.microsoft.com/office/drawing/2014/main" id="{9D39D4C1-97D9-4F9B-8ABC-9865E6AC0568}"/>
                </a:ext>
              </a:extLst>
            </p:cNvPr>
            <p:cNvSpPr/>
            <p:nvPr/>
          </p:nvSpPr>
          <p:spPr>
            <a:xfrm>
              <a:off x="9754515" y="2186345"/>
              <a:ext cx="77685" cy="7768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endParaRPr>
            </a:p>
          </p:txBody>
        </p:sp>
        <p:sp>
          <p:nvSpPr>
            <p:cNvPr id="19" name="椭圆形 18">
              <a:extLst>
                <a:ext uri="{FF2B5EF4-FFF2-40B4-BE49-F238E27FC236}">
                  <a16:creationId xmlns:a16="http://schemas.microsoft.com/office/drawing/2014/main" id="{D7B2ABD9-2D46-41E8-A98C-92B3AD82825E}"/>
                </a:ext>
              </a:extLst>
            </p:cNvPr>
            <p:cNvSpPr/>
            <p:nvPr/>
          </p:nvSpPr>
          <p:spPr>
            <a:xfrm>
              <a:off x="8676163" y="846814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endParaRPr>
            </a:p>
          </p:txBody>
        </p:sp>
        <p:cxnSp>
          <p:nvCxnSpPr>
            <p:cNvPr id="20" name="直接连接符​​(S) 19">
              <a:extLst>
                <a:ext uri="{FF2B5EF4-FFF2-40B4-BE49-F238E27FC236}">
                  <a16:creationId xmlns:a16="http://schemas.microsoft.com/office/drawing/2014/main" id="{C05530FC-EFC1-4DB0-AA9C-798C7CB96D95}"/>
                </a:ext>
              </a:extLst>
            </p:cNvPr>
            <p:cNvCxnSpPr>
              <a:cxnSpLocks/>
            </p:cNvCxnSpPr>
            <p:nvPr/>
          </p:nvCxnSpPr>
          <p:spPr>
            <a:xfrm>
              <a:off x="7699827" y="2225187"/>
              <a:ext cx="4025781" cy="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形 20">
              <a:extLst>
                <a:ext uri="{FF2B5EF4-FFF2-40B4-BE49-F238E27FC236}">
                  <a16:creationId xmlns:a16="http://schemas.microsoft.com/office/drawing/2014/main" id="{3ADCB067-D886-41C5-A83B-3EA98E194C6D}"/>
                </a:ext>
              </a:extLst>
            </p:cNvPr>
            <p:cNvSpPr/>
            <p:nvPr/>
          </p:nvSpPr>
          <p:spPr>
            <a:xfrm>
              <a:off x="8676163" y="2207187"/>
              <a:ext cx="36000" cy="36000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endParaRPr>
            </a:p>
          </p:txBody>
        </p:sp>
        <p:sp>
          <p:nvSpPr>
            <p:cNvPr id="22" name="椭圆形 21">
              <a:extLst>
                <a:ext uri="{FF2B5EF4-FFF2-40B4-BE49-F238E27FC236}">
                  <a16:creationId xmlns:a16="http://schemas.microsoft.com/office/drawing/2014/main" id="{4EC7057A-03E0-4875-BBFC-A48287F17198}"/>
                </a:ext>
              </a:extLst>
            </p:cNvPr>
            <p:cNvSpPr/>
            <p:nvPr/>
          </p:nvSpPr>
          <p:spPr>
            <a:xfrm>
              <a:off x="8837524" y="2905351"/>
              <a:ext cx="248256" cy="252158"/>
            </a:xfrm>
            <a:prstGeom prst="ellipse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endParaRPr>
            </a:p>
          </p:txBody>
        </p:sp>
        <p:sp>
          <p:nvSpPr>
            <p:cNvPr id="23" name="椭圆形 22">
              <a:extLst>
                <a:ext uri="{FF2B5EF4-FFF2-40B4-BE49-F238E27FC236}">
                  <a16:creationId xmlns:a16="http://schemas.microsoft.com/office/drawing/2014/main" id="{81800EBC-271F-4F7A-B2FD-DB4DDA95DE3E}"/>
                </a:ext>
              </a:extLst>
            </p:cNvPr>
            <p:cNvSpPr/>
            <p:nvPr/>
          </p:nvSpPr>
          <p:spPr>
            <a:xfrm>
              <a:off x="7886691" y="2146902"/>
              <a:ext cx="154147" cy="156570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endParaRPr>
            </a:p>
          </p:txBody>
        </p:sp>
        <p:cxnSp>
          <p:nvCxnSpPr>
            <p:cNvPr id="24" name="直接连接符​​(S) 23">
              <a:extLst>
                <a:ext uri="{FF2B5EF4-FFF2-40B4-BE49-F238E27FC236}">
                  <a16:creationId xmlns:a16="http://schemas.microsoft.com/office/drawing/2014/main" id="{AF2B326A-0599-4ECB-9889-DBFEDED371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3160" y="2225010"/>
              <a:ext cx="1269930" cy="126993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85B41C8-4B55-458F-878B-550AD24B1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第 </a:t>
            </a:r>
            <a:fld id="{19B51A1E-902D-48AF-9020-955120F399B6}" type="slidenum">
              <a:rPr kumimoji="0" lang="en-US" altLang="zh-CN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r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页</a:t>
            </a:r>
          </a:p>
        </p:txBody>
      </p:sp>
      <p:graphicFrame>
        <p:nvGraphicFramePr>
          <p:cNvPr id="12" name="图示 11">
            <a:extLst>
              <a:ext uri="{FF2B5EF4-FFF2-40B4-BE49-F238E27FC236}">
                <a16:creationId xmlns:a16="http://schemas.microsoft.com/office/drawing/2014/main" id="{E537BC31-00AE-40D0-83AF-C644E1AD74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4834543"/>
              </p:ext>
            </p:extLst>
          </p:nvPr>
        </p:nvGraphicFramePr>
        <p:xfrm>
          <a:off x="1155984" y="328584"/>
          <a:ext cx="10118205" cy="57621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A5822157-BBF8-4A16-B792-5608DCE8D67B}"/>
              </a:ext>
            </a:extLst>
          </p:cNvPr>
          <p:cNvSpPr txBox="1"/>
          <p:nvPr/>
        </p:nvSpPr>
        <p:spPr>
          <a:xfrm>
            <a:off x="1884646" y="2593614"/>
            <a:ext cx="4804228" cy="2308324"/>
          </a:xfrm>
          <a:prstGeom prst="rect">
            <a:avLst/>
          </a:prstGeom>
          <a:noFill/>
          <a:scene3d>
            <a:camera prst="isometricOffAxis1Top">
              <a:rot lat="19079208" lon="19548347" rev="2308481"/>
            </a:camera>
            <a:lightRig rig="threePt" dir="t"/>
          </a:scene3d>
        </p:spPr>
        <p:txBody>
          <a:bodyPr wrap="square" rtlCol="0">
            <a:spAutoFit/>
            <a:sp3d extrusionH="76200"/>
          </a:bodyPr>
          <a:lstStyle/>
          <a:p>
            <a:r>
              <a:rPr lang="zh-CN" altLang="en-US" sz="7200" dirty="0">
                <a:gradFill>
                  <a:gsLst>
                    <a:gs pos="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8100000" scaled="0"/>
                </a:gra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乌托邦</a:t>
            </a:r>
            <a:endParaRPr lang="en-US" altLang="zh-CN" sz="7200" dirty="0">
              <a:gradFill>
                <a:gsLst>
                  <a:gs pos="0">
                    <a:schemeClr val="bg2">
                      <a:lumMod val="50000"/>
                    </a:schemeClr>
                  </a:gs>
                  <a:gs pos="100000">
                    <a:schemeClr val="bg2">
                      <a:lumMod val="25000"/>
                    </a:schemeClr>
                  </a:gs>
                </a:gsLst>
                <a:lin ang="8100000" scaled="0"/>
              </a:gra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r>
              <a:rPr lang="zh-CN" altLang="en-US" sz="7200" dirty="0">
                <a:gradFill>
                  <a:gsLst>
                    <a:gs pos="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8100000" scaled="0"/>
                </a:gra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自助餐计划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FC5322-8316-4F42-A8CF-8B5B25C672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102" y="1001935"/>
            <a:ext cx="1789043" cy="642805"/>
          </a:xfrm>
          <a:prstGeom prst="rect">
            <a:avLst/>
          </a:prstGeom>
          <a:scene3d>
            <a:camera prst="isometricOffAxis1Top">
              <a:rot lat="18064912" lon="20042532" rev="1980000"/>
            </a:camera>
            <a:lightRig rig="threePt" dir="t"/>
          </a:scene3d>
          <a:sp3d extrusionH="25400"/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0C0EADF-EBA7-4564-B8A8-03AF0247F9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24502" y="2023411"/>
            <a:ext cx="1678352" cy="146050"/>
          </a:xfrm>
          <a:prstGeom prst="rect">
            <a:avLst/>
          </a:prstGeom>
          <a:scene3d>
            <a:camera prst="isometricOffAxis1Top">
              <a:rot lat="18064912" lon="20042532" rev="1980000"/>
            </a:camera>
            <a:lightRig rig="threePt" dir="t"/>
          </a:scene3d>
          <a:sp3d extrusionH="25400"/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DF877498-87CE-46CD-B43F-B88B8C7FAFE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8617620" y="2743220"/>
            <a:ext cx="1789043" cy="596347"/>
          </a:xfrm>
          <a:prstGeom prst="rect">
            <a:avLst/>
          </a:prstGeom>
          <a:scene3d>
            <a:camera prst="isometricOffAxis1Top">
              <a:rot lat="18481308" lon="19901019" rev="2109878"/>
            </a:camera>
            <a:lightRig rig="threePt" dir="t"/>
          </a:scene3d>
          <a:sp3d extrusionH="25400"/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27645A2-CD60-4EB8-9EE8-65651A3189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5514" y="4080810"/>
            <a:ext cx="1954219" cy="360660"/>
          </a:xfrm>
          <a:prstGeom prst="rect">
            <a:avLst/>
          </a:prstGeom>
          <a:scene3d>
            <a:camera prst="isometricOffAxis1Top">
              <a:rot lat="18780000" lon="19799963" rev="2160000"/>
            </a:camera>
            <a:lightRig rig="threePt" dir="t"/>
          </a:scene3d>
          <a:sp3d extrusionH="25400"/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48C09BE-6372-4952-BDCC-3262B61D6E82}"/>
              </a:ext>
            </a:extLst>
          </p:cNvPr>
          <p:cNvSpPr txBox="1"/>
          <p:nvPr/>
        </p:nvSpPr>
        <p:spPr>
          <a:xfrm>
            <a:off x="8139778" y="2169461"/>
            <a:ext cx="1065276" cy="369332"/>
          </a:xfrm>
          <a:prstGeom prst="rect">
            <a:avLst/>
          </a:prstGeom>
          <a:noFill/>
          <a:scene3d>
            <a:camera prst="isometricOffAxis1Top">
              <a:rot lat="18840000" lon="19783007" rev="2049494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zh-CN" dirty="0"/>
              <a:t>unofficial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5C0A516-4B47-47B0-89C4-37C55B031688}"/>
              </a:ext>
            </a:extLst>
          </p:cNvPr>
          <p:cNvSpPr txBox="1"/>
          <p:nvPr/>
        </p:nvSpPr>
        <p:spPr>
          <a:xfrm>
            <a:off x="8734138" y="3201475"/>
            <a:ext cx="1065276" cy="369332"/>
          </a:xfrm>
          <a:prstGeom prst="rect">
            <a:avLst/>
          </a:prstGeom>
          <a:noFill/>
          <a:scene3d>
            <a:camera prst="isometricOffAxis1Top">
              <a:rot lat="19020000" lon="19783005" rev="2049496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zh-CN" dirty="0"/>
              <a:t>unofficial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44B9FD4-40BF-4B0E-A52C-BD436FCE1FC0}"/>
              </a:ext>
            </a:extLst>
          </p:cNvPr>
          <p:cNvSpPr txBox="1"/>
          <p:nvPr/>
        </p:nvSpPr>
        <p:spPr>
          <a:xfrm>
            <a:off x="6746470" y="5302116"/>
            <a:ext cx="51678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AutoNum type="arabicPeriod"/>
              <a:defRPr/>
            </a:pPr>
            <a:r>
              <a:rPr lang="zh-CN" altLang="en-US" sz="1400" dirty="0">
                <a:solidFill>
                  <a:prstClr val="white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需极客模式开启</a:t>
            </a:r>
            <a:endParaRPr lang="en-US" altLang="zh-CN" sz="1400" dirty="0">
              <a:solidFill>
                <a:prstClr val="white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pPr marL="342900" lvl="0" indent="-342900">
              <a:buAutoNum type="arabicPeriod"/>
              <a:defRPr/>
            </a:pPr>
            <a:r>
              <a:rPr lang="zh-CN" altLang="en-US" sz="1400" dirty="0">
                <a:solidFill>
                  <a:prstClr val="white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自定义系统将作为双系统存在，为保证安全稳定，主系统仍然保留</a:t>
            </a:r>
            <a:endParaRPr lang="en-US" altLang="zh-CN" sz="1400" dirty="0">
              <a:solidFill>
                <a:prstClr val="white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pPr marL="342900" lvl="0" indent="-342900">
              <a:buAutoNum type="arabicPeriod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双系统通过关机状态下长按电源键直至开机界面开启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pPr marL="342900" lvl="0" indent="-342900">
              <a:buAutoNum type="arabicPeriod"/>
              <a:defRPr/>
            </a:pPr>
            <a:r>
              <a:rPr lang="zh-CN" altLang="en-US" sz="1400" dirty="0">
                <a:solidFill>
                  <a:prstClr val="white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默认情况下，主副系统数据共享，请注意不要误删重要文件；也可以通过多用户进行数据隔离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30" name="标题 1">
            <a:extLst>
              <a:ext uri="{FF2B5EF4-FFF2-40B4-BE49-F238E27FC236}">
                <a16:creationId xmlns:a16="http://schemas.microsoft.com/office/drawing/2014/main" id="{15B1B1A5-F5FB-4E76-9E7E-C668DA9872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721" y="219861"/>
            <a:ext cx="2080252" cy="764367"/>
          </a:xfrm>
        </p:spPr>
        <p:txBody>
          <a:bodyPr rtlCol="0"/>
          <a:lstStyle/>
          <a:p>
            <a:pPr rtl="0"/>
            <a:r>
              <a:rPr lang="en-US" altLang="zh-CN" b="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STAR UI</a:t>
            </a:r>
            <a:endParaRPr lang="zh-CN" altLang="en-US" b="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938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E8663B7A-038E-42C6-93B7-D3E7231D9CCD}"/>
              </a:ext>
            </a:extLst>
          </p:cNvPr>
          <p:cNvSpPr txBox="1">
            <a:spLocks/>
          </p:cNvSpPr>
          <p:nvPr/>
        </p:nvSpPr>
        <p:spPr>
          <a:xfrm>
            <a:off x="3512087" y="-164592"/>
            <a:ext cx="5167824" cy="153284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500" b="0" i="0" u="none" strike="noStrike" kern="1200" cap="all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实用功能</a:t>
            </a:r>
            <a:r>
              <a:rPr lang="en-US" altLang="zh-CN" b="0" dirty="0">
                <a:solidFill>
                  <a:prstClr val="white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 </a:t>
            </a:r>
            <a:r>
              <a:rPr lang="zh-CN" altLang="en-US" b="0" dirty="0">
                <a:solidFill>
                  <a:prstClr val="white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多多益善</a:t>
            </a:r>
            <a:endParaRPr kumimoji="0" lang="zh-CN" altLang="en-US" sz="4500" b="0" i="0" u="none" strike="noStrike" kern="1200" cap="all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4019449-EFEE-4FF9-8235-27524F05D8A6}"/>
              </a:ext>
            </a:extLst>
          </p:cNvPr>
          <p:cNvSpPr txBox="1"/>
          <p:nvPr/>
        </p:nvSpPr>
        <p:spPr>
          <a:xfrm>
            <a:off x="2018949" y="3953292"/>
            <a:ext cx="2670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侧边指纹识别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D970262-BE4C-40F1-9CB8-DB62E61A1B61}"/>
              </a:ext>
            </a:extLst>
          </p:cNvPr>
          <p:cNvSpPr txBox="1"/>
          <p:nvPr/>
        </p:nvSpPr>
        <p:spPr>
          <a:xfrm>
            <a:off x="28223" y="2347893"/>
            <a:ext cx="2670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对称双扬声器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40D7AE3-4E67-40F4-8D9E-6D44C4B176F7}"/>
              </a:ext>
            </a:extLst>
          </p:cNvPr>
          <p:cNvSpPr txBox="1"/>
          <p:nvPr/>
        </p:nvSpPr>
        <p:spPr>
          <a:xfrm>
            <a:off x="1070639" y="3159085"/>
            <a:ext cx="1627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USB3.0</a:t>
            </a:r>
            <a:endParaRPr lang="zh-CN" altLang="en-US" sz="3200" dirty="0">
              <a:solidFill>
                <a:schemeClr val="bg1"/>
              </a:solidFill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EC0EA59-9527-4BCB-8F07-3105DDE691C0}"/>
              </a:ext>
            </a:extLst>
          </p:cNvPr>
          <p:cNvSpPr txBox="1"/>
          <p:nvPr/>
        </p:nvSpPr>
        <p:spPr>
          <a:xfrm>
            <a:off x="3891723" y="2124020"/>
            <a:ext cx="2814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全功能</a:t>
            </a:r>
            <a:r>
              <a:rPr lang="en-US" altLang="zh-CN" sz="3200" dirty="0">
                <a:solidFill>
                  <a:schemeClr val="bg1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NFC3.0</a:t>
            </a:r>
            <a:endParaRPr lang="zh-CN" altLang="en-US" sz="3200" dirty="0">
              <a:solidFill>
                <a:schemeClr val="bg1"/>
              </a:solidFill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9759BF4-05C8-49BA-B938-021AC41A5240}"/>
              </a:ext>
            </a:extLst>
          </p:cNvPr>
          <p:cNvSpPr txBox="1"/>
          <p:nvPr/>
        </p:nvSpPr>
        <p:spPr>
          <a:xfrm>
            <a:off x="4876926" y="284950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红外遥控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EE3AE9C-6AED-4C58-A30E-3763982BBA79}"/>
              </a:ext>
            </a:extLst>
          </p:cNvPr>
          <p:cNvSpPr txBox="1"/>
          <p:nvPr/>
        </p:nvSpPr>
        <p:spPr>
          <a:xfrm>
            <a:off x="8140508" y="2574310"/>
            <a:ext cx="41246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AAC</a:t>
            </a:r>
            <a:r>
              <a:rPr lang="zh-CN" altLang="en-US" sz="3200" dirty="0">
                <a:solidFill>
                  <a:schemeClr val="bg1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方形</a:t>
            </a:r>
            <a:r>
              <a:rPr lang="en-US" altLang="zh-CN" sz="3200" dirty="0">
                <a:solidFill>
                  <a:schemeClr val="bg1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X</a:t>
            </a:r>
            <a:r>
              <a:rPr lang="zh-CN" altLang="en-US" sz="3200" dirty="0">
                <a:solidFill>
                  <a:schemeClr val="bg1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轴线性马达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E64822-488D-4387-B911-FF6777D0FAA4}"/>
              </a:ext>
            </a:extLst>
          </p:cNvPr>
          <p:cNvSpPr txBox="1"/>
          <p:nvPr/>
        </p:nvSpPr>
        <p:spPr>
          <a:xfrm>
            <a:off x="5950077" y="3574984"/>
            <a:ext cx="5459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“极为先进的”</a:t>
            </a:r>
            <a:r>
              <a:rPr lang="en-US" altLang="zh-CN" sz="3200" dirty="0">
                <a:solidFill>
                  <a:schemeClr val="bg1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3.5mm</a:t>
            </a:r>
            <a:r>
              <a:rPr lang="zh-CN" altLang="en-US" sz="3200" dirty="0">
                <a:solidFill>
                  <a:schemeClr val="bg1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耳机接口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81ED03D-4A8F-4AF4-8E12-3299EFBFB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3303746" y="-1456626"/>
            <a:ext cx="5584508" cy="11989387"/>
          </a:xfrm>
          <a:prstGeom prst="rect">
            <a:avLst/>
          </a:prstGeom>
          <a:scene3d>
            <a:camera prst="obliqueBottomLeft">
              <a:rot lat="0" lon="21571427" rev="0"/>
            </a:camera>
            <a:lightRig rig="freezing" dir="t"/>
          </a:scene3d>
          <a:sp3d extrusionH="101600" prstMaterial="powder">
            <a:bevelT w="50800" h="50800"/>
          </a:sp3d>
        </p:spPr>
      </p:pic>
    </p:spTree>
    <p:extLst>
      <p:ext uri="{BB962C8B-B14F-4D97-AF65-F5344CB8AC3E}">
        <p14:creationId xmlns:p14="http://schemas.microsoft.com/office/powerpoint/2010/main" val="2786603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>
            <a:extLst>
              <a:ext uri="{FF2B5EF4-FFF2-40B4-BE49-F238E27FC236}">
                <a16:creationId xmlns:a16="http://schemas.microsoft.com/office/drawing/2014/main" id="{0582D5A1-1E96-4FF5-8420-99FCD6D50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81584" y="1923288"/>
            <a:ext cx="13155168" cy="3288792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B6444963-EB06-4DC4-9FF4-9214D8614C8C}"/>
              </a:ext>
            </a:extLst>
          </p:cNvPr>
          <p:cNvSpPr txBox="1"/>
          <p:nvPr/>
        </p:nvSpPr>
        <p:spPr>
          <a:xfrm>
            <a:off x="8485632" y="5340096"/>
            <a:ext cx="2157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充电器随手机附送</a:t>
            </a:r>
          </a:p>
        </p:txBody>
      </p:sp>
    </p:spTree>
    <p:extLst>
      <p:ext uri="{BB962C8B-B14F-4D97-AF65-F5344CB8AC3E}">
        <p14:creationId xmlns:p14="http://schemas.microsoft.com/office/powerpoint/2010/main" val="151244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A0B8B412-7962-44AD-8293-75C5384B7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FB4E65B-AD78-4F8E-AF3D-7759245651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874" y="208642"/>
            <a:ext cx="2388481" cy="655746"/>
          </a:xfrm>
        </p:spPr>
        <p:txBody>
          <a:bodyPr rtlCol="0"/>
          <a:lstStyle/>
          <a:p>
            <a:pPr algn="l" rtl="0"/>
            <a:r>
              <a:rPr lang="zh-CN" altLang="en-US" sz="3200" b="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硬核曙光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D64A9BB-6E23-4A5F-9B9E-D9C953E9F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17" y="864388"/>
            <a:ext cx="3497304" cy="631416"/>
          </a:xfrm>
        </p:spPr>
        <p:txBody>
          <a:bodyPr rtlCol="0"/>
          <a:lstStyle/>
          <a:p>
            <a:pPr rtl="0"/>
            <a:r>
              <a:rPr lang="en-US" altLang="zh-CN" sz="4000" noProof="1">
                <a:latin typeface="GREY" pitchFamily="2" charset="0"/>
                <a:ea typeface="OPPOSans R" panose="00020600040101010101" pitchFamily="18" charset="-122"/>
                <a:cs typeface="OPPOSans R" panose="00020600040101010101" pitchFamily="18" charset="-122"/>
              </a:rPr>
              <a:t>J</a:t>
            </a:r>
            <a:r>
              <a:rPr lang="en-US" altLang="zh-CN" sz="2800" noProof="1">
                <a:latin typeface="GREY" pitchFamily="2" charset="0"/>
                <a:ea typeface="OPPOSans R" panose="00020600040101010101" pitchFamily="18" charset="-122"/>
                <a:cs typeface="OPPOSans R" panose="00020600040101010101" pitchFamily="18" charset="-122"/>
              </a:rPr>
              <a:t>ust </a:t>
            </a:r>
            <a:r>
              <a:rPr lang="en-US" altLang="zh-CN" sz="4000" noProof="1">
                <a:latin typeface="GREY" pitchFamily="2" charset="0"/>
                <a:ea typeface="OPPOSans R" panose="00020600040101010101" pitchFamily="18" charset="-122"/>
                <a:cs typeface="OPPOSans R" panose="00020600040101010101" pitchFamily="18" charset="-122"/>
              </a:rPr>
              <a:t>f</a:t>
            </a:r>
            <a:r>
              <a:rPr lang="en-US" altLang="zh-CN" sz="2800" noProof="1">
                <a:latin typeface="GREY" pitchFamily="2" charset="0"/>
                <a:ea typeface="OPPOSans R" panose="00020600040101010101" pitchFamily="18" charset="-122"/>
                <a:cs typeface="OPPOSans R" panose="00020600040101010101" pitchFamily="18" charset="-122"/>
              </a:rPr>
              <a:t>or </a:t>
            </a:r>
            <a:r>
              <a:rPr lang="en-US" altLang="zh-CN" sz="4000" noProof="1">
                <a:latin typeface="GREY" pitchFamily="2" charset="0"/>
                <a:ea typeface="OPPOSans R" panose="00020600040101010101" pitchFamily="18" charset="-122"/>
                <a:cs typeface="OPPOSans R" panose="00020600040101010101" pitchFamily="18" charset="-122"/>
              </a:rPr>
              <a:t>victory</a:t>
            </a:r>
            <a:endParaRPr lang="zh-CN" altLang="en-US" sz="4000" noProof="1">
              <a:latin typeface="GREY" pitchFamily="2" charset="0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cxnSp>
        <p:nvCxnSpPr>
          <p:cNvPr id="16" name="直接连接符​​(S) 15">
            <a:extLst>
              <a:ext uri="{FF2B5EF4-FFF2-40B4-BE49-F238E27FC236}">
                <a16:creationId xmlns:a16="http://schemas.microsoft.com/office/drawing/2014/main" id="{26658F5F-1D95-45C0-BA5E-84A608B4A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8C3AD08C-772F-4DCD-A589-3BF7AC9D8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94818" y="420017"/>
            <a:ext cx="2922889" cy="6283202"/>
          </a:xfrm>
          <a:prstGeom prst="rect">
            <a:avLst/>
          </a:prstGeom>
          <a:scene3d>
            <a:camera prst="orthographicFront">
              <a:rot lat="20400000" lon="18900000" rev="3600000"/>
            </a:camera>
            <a:lightRig rig="threePt" dir="t"/>
          </a:scene3d>
          <a:sp3d extrusionH="101600">
            <a:bevelT w="50800" h="50800" prst="artDeco"/>
            <a:bevelB w="0" h="0" prst="softRound"/>
            <a:contourClr>
              <a:schemeClr val="bg1"/>
            </a:contourClr>
          </a:sp3d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8896474-EC0D-48CB-A085-2C592F21C5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622" y="287399"/>
            <a:ext cx="2927681" cy="6283202"/>
          </a:xfrm>
          <a:prstGeom prst="rect">
            <a:avLst/>
          </a:prstGeom>
          <a:scene3d>
            <a:camera prst="orthographicFront">
              <a:rot lat="20400000" lon="18900000" rev="3600000"/>
            </a:camera>
            <a:lightRig rig="threePt" dir="t"/>
          </a:scene3d>
          <a:sp3d extrusionH="101600">
            <a:bevelT w="50800" h="50800" prst="artDeco"/>
            <a:bevelB w="0" h="0" prst="softRound"/>
            <a:contourClr>
              <a:schemeClr val="bg1"/>
            </a:contourClr>
          </a:sp3d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D1E0F4A-3DF6-4513-A381-791466414129}"/>
              </a:ext>
            </a:extLst>
          </p:cNvPr>
          <p:cNvSpPr txBox="1"/>
          <p:nvPr/>
        </p:nvSpPr>
        <p:spPr>
          <a:xfrm>
            <a:off x="515131" y="3808469"/>
            <a:ext cx="3117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mono V2</a:t>
            </a:r>
            <a:endParaRPr lang="zh-CN" altLang="en-US" sz="5400" dirty="0">
              <a:solidFill>
                <a:schemeClr val="bg1"/>
              </a:solidFill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73F05336-BDEA-4612-BF72-6B5E9C1A4F1C}"/>
              </a:ext>
            </a:extLst>
          </p:cNvPr>
          <p:cNvSpPr txBox="1">
            <a:spLocks/>
          </p:cNvSpPr>
          <p:nvPr/>
        </p:nvSpPr>
        <p:spPr>
          <a:xfrm>
            <a:off x="481231" y="4944562"/>
            <a:ext cx="1159618" cy="5090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ZA" sz="1800" kern="1200" cap="all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noProof="1">
                <a:latin typeface="GREY" pitchFamily="2" charset="0"/>
                <a:ea typeface="OPPOSans R" panose="00020600040101010101" pitchFamily="18" charset="-122"/>
                <a:cs typeface="OPPOSans R" panose="00020600040101010101" pitchFamily="18" charset="-122"/>
              </a:rPr>
              <a:t>8+128G</a:t>
            </a:r>
            <a:endParaRPr lang="zh-CN" altLang="en-US" sz="3200" noProof="1">
              <a:latin typeface="GREY" pitchFamily="2" charset="0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13" name="副标题 2">
            <a:extLst>
              <a:ext uri="{FF2B5EF4-FFF2-40B4-BE49-F238E27FC236}">
                <a16:creationId xmlns:a16="http://schemas.microsoft.com/office/drawing/2014/main" id="{04135E7B-4D62-4C06-912B-C9C2D877D5DB}"/>
              </a:ext>
            </a:extLst>
          </p:cNvPr>
          <p:cNvSpPr txBox="1">
            <a:spLocks/>
          </p:cNvSpPr>
          <p:nvPr/>
        </p:nvSpPr>
        <p:spPr>
          <a:xfrm>
            <a:off x="646304" y="5199085"/>
            <a:ext cx="1657916" cy="9233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ZA" sz="1800" kern="1200" cap="all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000" noProof="1">
                <a:latin typeface="03SmartFontUI" panose="02000600000000000000" pitchFamily="50" charset="-128"/>
                <a:ea typeface="03SmartFontUI" panose="02000600000000000000" pitchFamily="50" charset="-128"/>
                <a:cs typeface="OPPOSans L" panose="00020600040101010101" pitchFamily="18" charset="-122"/>
              </a:rPr>
              <a:t>¥</a:t>
            </a:r>
            <a:r>
              <a:rPr lang="en-US" altLang="zh-CN" sz="7200" noProof="1">
                <a:latin typeface="GREY" pitchFamily="2" charset="0"/>
                <a:ea typeface="OPPOSans R" panose="00020600040101010101" pitchFamily="18" charset="-122"/>
                <a:cs typeface="OPPOSans R" panose="00020600040101010101" pitchFamily="18" charset="-122"/>
              </a:rPr>
              <a:t>1799</a:t>
            </a:r>
            <a:endParaRPr lang="zh-CN" altLang="en-US" sz="7200" noProof="1">
              <a:latin typeface="GREY" pitchFamily="2" charset="0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14" name="副标题 2">
            <a:extLst>
              <a:ext uri="{FF2B5EF4-FFF2-40B4-BE49-F238E27FC236}">
                <a16:creationId xmlns:a16="http://schemas.microsoft.com/office/drawing/2014/main" id="{E681A4E5-6675-4574-AAF6-46781BF51098}"/>
              </a:ext>
            </a:extLst>
          </p:cNvPr>
          <p:cNvSpPr txBox="1">
            <a:spLocks/>
          </p:cNvSpPr>
          <p:nvPr/>
        </p:nvSpPr>
        <p:spPr>
          <a:xfrm>
            <a:off x="2617107" y="4944562"/>
            <a:ext cx="1159618" cy="5090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ZA" sz="1800" kern="1200" cap="all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noProof="1">
                <a:latin typeface="GREY" pitchFamily="2" charset="0"/>
                <a:ea typeface="OPPOSans R" panose="00020600040101010101" pitchFamily="18" charset="-122"/>
                <a:cs typeface="OPPOSans R" panose="00020600040101010101" pitchFamily="18" charset="-122"/>
              </a:rPr>
              <a:t>8+256G</a:t>
            </a:r>
            <a:endParaRPr lang="zh-CN" altLang="en-US" sz="3200" noProof="1">
              <a:latin typeface="GREY" pitchFamily="2" charset="0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17" name="副标题 2">
            <a:extLst>
              <a:ext uri="{FF2B5EF4-FFF2-40B4-BE49-F238E27FC236}">
                <a16:creationId xmlns:a16="http://schemas.microsoft.com/office/drawing/2014/main" id="{547DA9D5-5CCD-4C62-9B2F-83885D280C03}"/>
              </a:ext>
            </a:extLst>
          </p:cNvPr>
          <p:cNvSpPr txBox="1">
            <a:spLocks/>
          </p:cNvSpPr>
          <p:nvPr/>
        </p:nvSpPr>
        <p:spPr>
          <a:xfrm>
            <a:off x="2561920" y="5199085"/>
            <a:ext cx="1841931" cy="9233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ZA" sz="1800" kern="1200" cap="all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000" noProof="1">
                <a:latin typeface="03SmartFontUI" panose="02000600000000000000" pitchFamily="50" charset="-128"/>
                <a:ea typeface="03SmartFontUI" panose="02000600000000000000" pitchFamily="50" charset="-128"/>
                <a:cs typeface="OPPOSans L" panose="00020600040101010101" pitchFamily="18" charset="-122"/>
              </a:rPr>
              <a:t>¥</a:t>
            </a:r>
            <a:r>
              <a:rPr lang="en-US" altLang="zh-CN" sz="7200" noProof="1">
                <a:latin typeface="GREY" pitchFamily="2" charset="0"/>
                <a:ea typeface="OPPOSans R" panose="00020600040101010101" pitchFamily="18" charset="-122"/>
                <a:cs typeface="OPPOSans R" panose="00020600040101010101" pitchFamily="18" charset="-122"/>
              </a:rPr>
              <a:t>1999</a:t>
            </a:r>
            <a:endParaRPr lang="zh-CN" altLang="en-US" sz="7200" noProof="1">
              <a:latin typeface="GREY" pitchFamily="2" charset="0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18" name="副标题 2">
            <a:extLst>
              <a:ext uri="{FF2B5EF4-FFF2-40B4-BE49-F238E27FC236}">
                <a16:creationId xmlns:a16="http://schemas.microsoft.com/office/drawing/2014/main" id="{2F3985A5-AACD-4247-9874-3749DCB36DDB}"/>
              </a:ext>
            </a:extLst>
          </p:cNvPr>
          <p:cNvSpPr txBox="1">
            <a:spLocks/>
          </p:cNvSpPr>
          <p:nvPr/>
        </p:nvSpPr>
        <p:spPr>
          <a:xfrm>
            <a:off x="4556047" y="4944562"/>
            <a:ext cx="1379261" cy="5090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ZA" sz="1800" kern="1200" cap="all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noProof="1">
                <a:latin typeface="GREY" pitchFamily="2" charset="0"/>
                <a:ea typeface="OPPOSans R" panose="00020600040101010101" pitchFamily="18" charset="-122"/>
                <a:cs typeface="OPPOSans R" panose="00020600040101010101" pitchFamily="18" charset="-122"/>
              </a:rPr>
              <a:t>12+256G</a:t>
            </a:r>
            <a:endParaRPr lang="zh-CN" altLang="en-US" sz="3200" noProof="1">
              <a:latin typeface="GREY" pitchFamily="2" charset="0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19" name="副标题 2">
            <a:extLst>
              <a:ext uri="{FF2B5EF4-FFF2-40B4-BE49-F238E27FC236}">
                <a16:creationId xmlns:a16="http://schemas.microsoft.com/office/drawing/2014/main" id="{4B67664A-BC9F-4793-97EA-C972A1ABD590}"/>
              </a:ext>
            </a:extLst>
          </p:cNvPr>
          <p:cNvSpPr txBox="1">
            <a:spLocks/>
          </p:cNvSpPr>
          <p:nvPr/>
        </p:nvSpPr>
        <p:spPr>
          <a:xfrm>
            <a:off x="4661552" y="5199085"/>
            <a:ext cx="2033431" cy="9233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ZA" sz="1800" kern="1200" cap="all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000" noProof="1">
                <a:latin typeface="03SmartFontUI" panose="02000600000000000000" pitchFamily="50" charset="-128"/>
                <a:ea typeface="03SmartFontUI" panose="02000600000000000000" pitchFamily="50" charset="-128"/>
                <a:cs typeface="OPPOSans L" panose="00020600040101010101" pitchFamily="18" charset="-122"/>
              </a:rPr>
              <a:t>¥</a:t>
            </a:r>
            <a:r>
              <a:rPr lang="en-US" altLang="zh-CN" sz="7200" noProof="1">
                <a:latin typeface="GREY" pitchFamily="2" charset="0"/>
                <a:ea typeface="OPPOSans R" panose="00020600040101010101" pitchFamily="18" charset="-122"/>
                <a:cs typeface="OPPOSans R" panose="00020600040101010101" pitchFamily="18" charset="-122"/>
              </a:rPr>
              <a:t>2299</a:t>
            </a:r>
            <a:endParaRPr lang="zh-CN" altLang="en-US" sz="7200" noProof="1">
              <a:latin typeface="GREY" pitchFamily="2" charset="0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0258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6D22B5A0-9A6F-4F3F-84BF-B39C223DDA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gradFill flip="none" rotWithShape="1">
            <a:gsLst>
              <a:gs pos="20000">
                <a:srgbClr val="4D4D4D"/>
              </a:gs>
              <a:gs pos="0">
                <a:schemeClr val="tx1">
                  <a:lumMod val="65000"/>
                  <a:lumOff val="35000"/>
                </a:schemeClr>
              </a:gs>
              <a:gs pos="79500">
                <a:srgbClr val="202020"/>
              </a:gs>
              <a:gs pos="61750">
                <a:srgbClr val="303030"/>
              </a:gs>
              <a:gs pos="4400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2700000" scaled="1"/>
            <a:tileRect/>
          </a:gradFill>
        </p:spPr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A0B8B412-7962-44AD-8293-75C5384B7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33ED47D5-16A1-40D1-96F9-393B25587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FB4E65B-AD78-4F8E-AF3D-7759245651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CN" altLang="en-US" b="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感谢各位的支持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D64A9BB-6E23-4A5F-9B9E-D9C953E9F4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zh-CN" altLang="en-US" noProof="1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我们下次再会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44A484C-B625-4479-A067-EDDF8DE0E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4589" y="682924"/>
            <a:ext cx="1346855" cy="315208"/>
          </a:xfrm>
          <a:prstGeom prst="rect">
            <a:avLst/>
          </a:prstGeom>
        </p:spPr>
      </p:pic>
      <p:cxnSp>
        <p:nvCxnSpPr>
          <p:cNvPr id="15" name="直接连接符​​(S) 14">
            <a:extLst>
              <a:ext uri="{FF2B5EF4-FFF2-40B4-BE49-F238E27FC236}">
                <a16:creationId xmlns:a16="http://schemas.microsoft.com/office/drawing/2014/main" id="{EDBD2E0D-D8D7-4940-9A82-1ACDAD32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​​(S) 15">
            <a:extLst>
              <a:ext uri="{FF2B5EF4-FFF2-40B4-BE49-F238E27FC236}">
                <a16:creationId xmlns:a16="http://schemas.microsoft.com/office/drawing/2014/main" id="{26658F5F-1D95-45C0-BA5E-84A608B4A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8D2792C6-99CA-4D7D-A540-4C4041F04902}"/>
              </a:ext>
            </a:extLst>
          </p:cNvPr>
          <p:cNvSpPr txBox="1"/>
          <p:nvPr/>
        </p:nvSpPr>
        <p:spPr>
          <a:xfrm>
            <a:off x="10119345" y="2998063"/>
            <a:ext cx="205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EY" pitchFamily="2" charset="0"/>
                <a:ea typeface="华文楷体" panose="02010600040101010101" pitchFamily="2" charset="-122"/>
                <a:cs typeface="+mn-cs"/>
              </a:rPr>
              <a:t>VICTORY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EY" pitchFamily="2" charset="0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56E87F-D71D-4814-BF9C-385D4D9632F2}"/>
              </a:ext>
            </a:extLst>
          </p:cNvPr>
          <p:cNvSpPr txBox="1"/>
          <p:nvPr/>
        </p:nvSpPr>
        <p:spPr>
          <a:xfrm>
            <a:off x="441324" y="6172910"/>
            <a:ext cx="5167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1. 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模板来自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Microsoft Office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Powerpoint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 2016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，如有侵权，请联系删除</a:t>
            </a:r>
          </a:p>
        </p:txBody>
      </p:sp>
    </p:spTree>
    <p:extLst>
      <p:ext uri="{BB962C8B-B14F-4D97-AF65-F5344CB8AC3E}">
        <p14:creationId xmlns:p14="http://schemas.microsoft.com/office/powerpoint/2010/main" val="3197056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A0B8B412-7962-44AD-8293-75C5384B7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FB4E65B-AD78-4F8E-AF3D-7759245651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99416" y="3907857"/>
            <a:ext cx="5167824" cy="1532849"/>
          </a:xfrm>
        </p:spPr>
        <p:txBody>
          <a:bodyPr rtlCol="0"/>
          <a:lstStyle/>
          <a:p>
            <a:pPr rtl="0"/>
            <a:r>
              <a:rPr lang="en-US" altLang="zh-CN" b="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mono V2</a:t>
            </a:r>
            <a:endParaRPr lang="zh-CN" altLang="en-US" b="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D64A9BB-6E23-4A5F-9B9E-D9C953E9F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00181" y="5489089"/>
            <a:ext cx="5167824" cy="691666"/>
          </a:xfrm>
        </p:spPr>
        <p:txBody>
          <a:bodyPr rtlCol="0"/>
          <a:lstStyle/>
          <a:p>
            <a:pPr rtl="0"/>
            <a:r>
              <a:rPr lang="en-US" altLang="zh-CN" sz="2000" noProof="1">
                <a:latin typeface="GREY" pitchFamily="2" charset="0"/>
                <a:ea typeface="OPPOSans R" panose="00020600040101010101" pitchFamily="18" charset="-122"/>
                <a:cs typeface="OPPOSans R" panose="00020600040101010101" pitchFamily="18" charset="-122"/>
              </a:rPr>
              <a:t>V </a:t>
            </a:r>
            <a:r>
              <a:rPr lang="en-US" altLang="zh-CN" sz="2000" noProof="1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means</a:t>
            </a:r>
            <a:r>
              <a:rPr lang="en-US" altLang="zh-CN" sz="2000" noProof="1">
                <a:latin typeface="GREY" pitchFamily="2" charset="0"/>
                <a:ea typeface="OPPOSans R" panose="00020600040101010101" pitchFamily="18" charset="-122"/>
                <a:cs typeface="OPPOSans R" panose="00020600040101010101" pitchFamily="18" charset="-122"/>
              </a:rPr>
              <a:t> victory</a:t>
            </a:r>
            <a:endParaRPr lang="zh-CN" altLang="en-US" sz="2000" noProof="1">
              <a:latin typeface="GREY" pitchFamily="2" charset="0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44A484C-B625-4479-A067-EDDF8DE0E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86256" y="682924"/>
            <a:ext cx="1346855" cy="315208"/>
          </a:xfrm>
          <a:prstGeom prst="rect">
            <a:avLst/>
          </a:prstGeom>
        </p:spPr>
      </p:pic>
      <p:cxnSp>
        <p:nvCxnSpPr>
          <p:cNvPr id="15" name="直接连接符​​(S) 14">
            <a:extLst>
              <a:ext uri="{FF2B5EF4-FFF2-40B4-BE49-F238E27FC236}">
                <a16:creationId xmlns:a16="http://schemas.microsoft.com/office/drawing/2014/main" id="{EDBD2E0D-D8D7-4940-9A82-1ACDAD32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350702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​​(S) 15">
            <a:extLst>
              <a:ext uri="{FF2B5EF4-FFF2-40B4-BE49-F238E27FC236}">
                <a16:creationId xmlns:a16="http://schemas.microsoft.com/office/drawing/2014/main" id="{26658F5F-1D95-45C0-BA5E-84A608B4A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28896474-EC0D-48CB-A085-2C592F21C5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45566" y="1352467"/>
            <a:ext cx="2927681" cy="6283202"/>
          </a:xfrm>
          <a:prstGeom prst="rect">
            <a:avLst/>
          </a:prstGeom>
          <a:scene3d>
            <a:camera prst="orthographicFront">
              <a:rot lat="20400000" lon="18900000" rev="3600000"/>
            </a:camera>
            <a:lightRig rig="threePt" dir="t"/>
          </a:scene3d>
          <a:sp3d extrusionH="101600">
            <a:bevelT w="50800" h="50800" prst="artDeco"/>
            <a:bevelB w="0" h="0" prst="softRound"/>
            <a:contourClr>
              <a:schemeClr val="bg1"/>
            </a:contourClr>
          </a:sp3d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C3AD08C-772F-4DCD-A589-3BF7AC9D82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48732" y="-281333"/>
            <a:ext cx="2927681" cy="6283202"/>
          </a:xfrm>
          <a:prstGeom prst="rect">
            <a:avLst/>
          </a:prstGeom>
          <a:scene3d>
            <a:camera prst="orthographicFront">
              <a:rot lat="20400000" lon="18900000" rev="3600000"/>
            </a:camera>
            <a:lightRig rig="threePt" dir="t"/>
          </a:scene3d>
          <a:sp3d extrusionH="101600">
            <a:bevelT w="50800" h="50800" prst="artDeco"/>
            <a:bevelB w="0" h="0" prst="softRound"/>
            <a:contourClr>
              <a:schemeClr val="bg1"/>
            </a:contourClr>
          </a:sp3d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CAF57BC-A048-4EE1-8CC5-31C9BECF075F}"/>
              </a:ext>
            </a:extLst>
          </p:cNvPr>
          <p:cNvSpPr txBox="1"/>
          <p:nvPr/>
        </p:nvSpPr>
        <p:spPr>
          <a:xfrm>
            <a:off x="430311" y="5908870"/>
            <a:ext cx="49675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1.</a:t>
            </a:r>
            <a:r>
              <a:rPr lang="zh-CN" altLang="en-US" sz="14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壁纸图片来源：</a:t>
            </a:r>
            <a:r>
              <a:rPr lang="en-US" altLang="zh-CN" sz="14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https://pixabay.com/zh/illustrations/triangle-sky-abstract-wallpaper-2136288/</a:t>
            </a:r>
            <a:endParaRPr lang="zh-CN" altLang="en-US" sz="14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5827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问题</a:t>
            </a:r>
          </a:p>
        </p:txBody>
      </p:sp>
      <p:pic>
        <p:nvPicPr>
          <p:cNvPr id="41" name="图片占位符 40" descr="下降趋势">
            <a:extLst>
              <a:ext uri="{FF2B5EF4-FFF2-40B4-BE49-F238E27FC236}">
                <a16:creationId xmlns:a16="http://schemas.microsoft.com/office/drawing/2014/main" id="{B811075A-E743-458A-83DD-C9C3924D79D2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B6638D4-E453-4BC4-A3A0-F3C51852BC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不断衰退的市场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BC44B71-63BE-418A-A82A-64402026207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en-US" altLang="zh-CN"/>
              <a:t>Lorem </a:t>
            </a:r>
            <a:r>
              <a:rPr lang="en-US" altLang="zh-CN" noProof="1"/>
              <a:t>ipsum dolor sit amet, consectetur adipiscing elit. </a:t>
            </a:r>
            <a:endParaRPr lang="zh-CN" altLang="en-US" noProof="1"/>
          </a:p>
          <a:p>
            <a:pPr rtl="0"/>
            <a:endParaRPr lang="zh-CN" altLang="en-US" dirty="0"/>
          </a:p>
        </p:txBody>
      </p:sp>
      <p:pic>
        <p:nvPicPr>
          <p:cNvPr id="43" name="图片占位符 42" descr="硬币">
            <a:extLst>
              <a:ext uri="{FF2B5EF4-FFF2-40B4-BE49-F238E27FC236}">
                <a16:creationId xmlns:a16="http://schemas.microsoft.com/office/drawing/2014/main" id="{869A15CA-3DF8-417D-B9D8-F994D15851B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文本占位符 8">
            <a:extLst>
              <a:ext uri="{FF2B5EF4-FFF2-40B4-BE49-F238E27FC236}">
                <a16:creationId xmlns:a16="http://schemas.microsoft.com/office/drawing/2014/main" id="{CEFFF724-CE30-4C63-A086-DF05C2777EC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财务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AA64044E-682B-419B-AB70-118D0597C64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/>
          <a:lstStyle/>
          <a:p>
            <a:pPr rtl="0"/>
            <a:r>
              <a:rPr lang="en-US" altLang="zh-CN"/>
              <a:t>Lorem </a:t>
            </a:r>
            <a:r>
              <a:rPr lang="en-US" altLang="zh-CN" noProof="1"/>
              <a:t>ipsum dolor sit amet, consectetur adipiscing elit. </a:t>
            </a:r>
            <a:endParaRPr lang="zh-CN" altLang="en-US" noProof="1"/>
          </a:p>
          <a:p>
            <a:pPr rtl="0"/>
            <a:endParaRPr lang="zh-CN" altLang="en-US" dirty="0"/>
          </a:p>
        </p:txBody>
      </p:sp>
      <p:pic>
        <p:nvPicPr>
          <p:cNvPr id="45" name="图片占位符 44" descr="握手">
            <a:extLst>
              <a:ext uri="{FF2B5EF4-FFF2-40B4-BE49-F238E27FC236}">
                <a16:creationId xmlns:a16="http://schemas.microsoft.com/office/drawing/2014/main" id="{D18F8380-4F68-4979-BEC0-C897519AD437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2739695-B49F-491F-9573-F501246A7F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信任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59357458-973E-473B-B43E-428D949A39C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 rtlCol="0"/>
          <a:lstStyle/>
          <a:p>
            <a:pPr rtl="0"/>
            <a:r>
              <a:rPr lang="en-US" altLang="zh-CN"/>
              <a:t>Lorem </a:t>
            </a:r>
            <a:r>
              <a:rPr lang="en-US" altLang="zh-CN" noProof="1"/>
              <a:t>ipsum dolor sit amet, consectetur adipiscing elit. </a:t>
            </a:r>
            <a:endParaRPr lang="zh-CN" altLang="en-US" noProof="1"/>
          </a:p>
          <a:p>
            <a:pPr rtl="0"/>
            <a:endParaRPr lang="zh-CN" altLang="en-US" dirty="0"/>
          </a:p>
        </p:txBody>
      </p:sp>
      <p:pic>
        <p:nvPicPr>
          <p:cNvPr id="47" name="图片占位符 46" descr="标记">
            <a:extLst>
              <a:ext uri="{FF2B5EF4-FFF2-40B4-BE49-F238E27FC236}">
                <a16:creationId xmlns:a16="http://schemas.microsoft.com/office/drawing/2014/main" id="{3B1C03DA-0209-4A1A-96AE-B3FF2B5F7533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4C4406D0-E93A-4D4A-882C-3D100622979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成本</a:t>
            </a: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820792B4-5A57-43A7-8C75-3B4261EE86D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 rtlCol="0"/>
          <a:lstStyle/>
          <a:p>
            <a:pPr rtl="0"/>
            <a:r>
              <a:rPr lang="en-US" altLang="zh-CN"/>
              <a:t>Lorem </a:t>
            </a:r>
            <a:r>
              <a:rPr lang="en-US" altLang="zh-CN" noProof="1"/>
              <a:t>ipsum dolor sit amet, consectetur adipiscing elit. </a:t>
            </a:r>
            <a:endParaRPr lang="zh-CN" altLang="en-US" noProof="1"/>
          </a:p>
          <a:p>
            <a:pPr rtl="0"/>
            <a:endParaRPr lang="zh-CN" altLang="en-US" dirty="0"/>
          </a:p>
        </p:txBody>
      </p:sp>
      <p:pic>
        <p:nvPicPr>
          <p:cNvPr id="49" name="图片占位符 48" descr="条形图">
            <a:extLst>
              <a:ext uri="{FF2B5EF4-FFF2-40B4-BE49-F238E27FC236}">
                <a16:creationId xmlns:a16="http://schemas.microsoft.com/office/drawing/2014/main" id="{B216FC82-4CDA-4982-85CF-C693A432A28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/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448350F0-9CCA-4F7C-98E8-BC7969FD399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利润</a:t>
            </a:r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4FD8E4F9-1B84-4707-95BE-9EC53D7ACB9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 rtlCol="0"/>
          <a:lstStyle/>
          <a:p>
            <a:pPr rtl="0"/>
            <a:r>
              <a:rPr lang="en-US" altLang="zh-CN"/>
              <a:t>Lorem </a:t>
            </a:r>
            <a:r>
              <a:rPr lang="en-US" altLang="zh-CN" noProof="1"/>
              <a:t>ipsum dolor sit amet, consectetur adipiscing elit. </a:t>
            </a:r>
            <a:endParaRPr lang="zh-CN" altLang="en-US" noProof="1"/>
          </a:p>
          <a:p>
            <a:pPr rtl="0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279E495-0BD4-426B-909E-18FDE27BDE6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 rtlCol="0"/>
          <a:lstStyle/>
          <a:p>
            <a:pPr rtl="0"/>
            <a:r>
              <a:rPr lang="zh-CN" altLang="en-US"/>
              <a:t>第 </a:t>
            </a:r>
            <a:fld id="{19B51A1E-902D-48AF-9020-955120F399B6}" type="slidenum">
              <a:rPr lang="en-US" altLang="zh-CN" smtClean="0"/>
              <a:pPr rtl="0"/>
              <a:t>20</a:t>
            </a:fld>
            <a:r>
              <a:rPr lang="zh-CN" altLang="en-US"/>
              <a:t> </a:t>
            </a:r>
            <a:r>
              <a:rPr lang="zh-CN" altLang="en-US" dirty="0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27126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占位符 32" descr="光纤电线">
            <a:extLst>
              <a:ext uri="{FF2B5EF4-FFF2-40B4-BE49-F238E27FC236}">
                <a16:creationId xmlns:a16="http://schemas.microsoft.com/office/drawing/2014/main" id="{B21FC1DB-B2B2-4AAC-9181-840F2A673C0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87C2AC9A-0FD0-4DA8-99B4-C440A1D15D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CN" altLang="en-US"/>
              <a:t>解决方案</a:t>
            </a:r>
            <a:endParaRPr lang="zh-CN" altLang="en-US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F28FED25-4DDC-4D72-A54E-3E227B4203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zh-CN"/>
              <a:t>Lorem </a:t>
            </a:r>
            <a:r>
              <a:rPr lang="en-US" altLang="zh-CN" noProof="1"/>
              <a:t>ipsum dolor sit amet, consectetur adipiscing elit.Etiam aliquet eu mi quis.</a:t>
            </a:r>
            <a:endParaRPr lang="zh-CN" altLang="en-US" noProof="1"/>
          </a:p>
        </p:txBody>
      </p:sp>
      <p:pic>
        <p:nvPicPr>
          <p:cNvPr id="27" name="图片占位符 26" descr="教师">
            <a:extLst>
              <a:ext uri="{FF2B5EF4-FFF2-40B4-BE49-F238E27FC236}">
                <a16:creationId xmlns:a16="http://schemas.microsoft.com/office/drawing/2014/main" id="{EF145220-68FE-4BC3-8DF6-074CABEAC097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D5F34C1-576F-4BF7-8C9C-D507F213AE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zh-CN" altLang="en-US"/>
              <a:t>确定优先级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BE93992-F65E-48D7-971D-FA51E969BE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en-US" altLang="zh-CN"/>
              <a:t>Lorem </a:t>
            </a:r>
            <a:r>
              <a:rPr lang="en-US" altLang="zh-CN" noProof="1"/>
              <a:t>ipsum dolor sit amet, consectetur adipiscing elit. </a:t>
            </a:r>
            <a:endParaRPr lang="zh-CN" altLang="en-US" noProof="1"/>
          </a:p>
          <a:p>
            <a:pPr rtl="0"/>
            <a:endParaRPr lang="zh-CN" altLang="en-US" dirty="0"/>
          </a:p>
        </p:txBody>
      </p:sp>
      <p:pic>
        <p:nvPicPr>
          <p:cNvPr id="29" name="图片占位符 28" descr="演讲者">
            <a:extLst>
              <a:ext uri="{FF2B5EF4-FFF2-40B4-BE49-F238E27FC236}">
                <a16:creationId xmlns:a16="http://schemas.microsoft.com/office/drawing/2014/main" id="{344FCB42-636B-4918-8866-D50ACA206D8C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CB0B4A0-79F2-4CB5-BBB6-FEEBD84652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/>
          <a:p>
            <a:pPr rtl="0"/>
            <a:r>
              <a:rPr lang="zh-CN" altLang="en-US"/>
              <a:t>授权</a:t>
            </a:r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66810F29-B4A6-4A97-903D-F931D52ACA7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/>
          <a:lstStyle/>
          <a:p>
            <a:pPr rtl="0"/>
            <a:r>
              <a:rPr lang="en-US" altLang="zh-CN"/>
              <a:t>Lorem </a:t>
            </a:r>
            <a:r>
              <a:rPr lang="en-US" altLang="zh-CN" noProof="1"/>
              <a:t>ipsum dolor sit amet, consectetur adipiscing elit. </a:t>
            </a:r>
            <a:endParaRPr lang="zh-CN" altLang="en-US" noProof="1"/>
          </a:p>
          <a:p>
            <a:pPr rtl="0"/>
            <a:endParaRPr lang="zh-CN" altLang="en-US" dirty="0"/>
          </a:p>
        </p:txBody>
      </p:sp>
      <p:pic>
        <p:nvPicPr>
          <p:cNvPr id="31" name="图片占位符 30" descr="硬币">
            <a:extLst>
              <a:ext uri="{FF2B5EF4-FFF2-40B4-BE49-F238E27FC236}">
                <a16:creationId xmlns:a16="http://schemas.microsoft.com/office/drawing/2014/main" id="{A1AA205C-54CC-4A28-9B43-520D5A97DD74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68053976-DF5A-4CE2-94FB-5F70C906426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/>
          <a:p>
            <a:pPr rtl="0"/>
            <a:r>
              <a:rPr lang="zh-CN" altLang="en-US"/>
              <a:t>货币化</a:t>
            </a:r>
            <a:endParaRPr lang="zh-CN" altLang="en-US" dirty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89256EF6-3CDE-4ADE-8753-BF5040E3C65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 rtlCol="0"/>
          <a:lstStyle/>
          <a:p>
            <a:pPr rtl="0"/>
            <a:r>
              <a:rPr lang="en-US" altLang="zh-CN"/>
              <a:t>Lorem </a:t>
            </a:r>
            <a:r>
              <a:rPr lang="en-US" altLang="zh-CN" noProof="1"/>
              <a:t>ipsum dolor sit amet, consectetur adipiscing elit. </a:t>
            </a:r>
            <a:endParaRPr lang="zh-CN" altLang="en-US" noProof="1"/>
          </a:p>
          <a:p>
            <a:pPr rtl="0"/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0FC2AC-377D-452C-9D03-2F9F7AC5B560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 rtlCol="0"/>
          <a:lstStyle/>
          <a:p>
            <a:pPr rtl="0"/>
            <a:r>
              <a:rPr lang="zh-CN" altLang="en-US"/>
              <a:t>第 </a:t>
            </a:r>
            <a:fld id="{19B51A1E-902D-48AF-9020-955120F399B6}" type="slidenum">
              <a:rPr lang="en-US" altLang="zh-CN" smtClean="0"/>
              <a:pPr rtl="0"/>
              <a:t>21</a:t>
            </a:fld>
            <a:r>
              <a:rPr lang="zh-CN" altLang="en-US"/>
              <a:t> 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8458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占位符 57" descr="科学实验">
            <a:extLst>
              <a:ext uri="{FF2B5EF4-FFF2-40B4-BE49-F238E27FC236}">
                <a16:creationId xmlns:a16="http://schemas.microsoft.com/office/drawing/2014/main" id="{BAEF06B8-4E9A-492A-A9B8-2C7DB901FCB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09D4394E-B587-4CD9-96D1-650A82CA01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CN" altLang="en-US"/>
              <a:t>产品</a:t>
            </a:r>
            <a:endParaRPr lang="zh-CN" altLang="en-US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C154CB10-3BB7-4C3D-9275-80A6E79BD7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zh-CN"/>
              <a:t>Lorem </a:t>
            </a:r>
            <a:r>
              <a:rPr lang="en-US" altLang="zh-CN" noProof="1"/>
              <a:t>ipsum dolor sit amet, consectetur adipiscing elit.Etiam aliquet eu mi quis.</a:t>
            </a:r>
            <a:endParaRPr lang="zh-CN" altLang="en-US" noProof="1"/>
          </a:p>
        </p:txBody>
      </p:sp>
      <p:pic>
        <p:nvPicPr>
          <p:cNvPr id="31" name="图片占位符 30" descr="靶眼">
            <a:extLst>
              <a:ext uri="{FF2B5EF4-FFF2-40B4-BE49-F238E27FC236}">
                <a16:creationId xmlns:a16="http://schemas.microsoft.com/office/drawing/2014/main" id="{146C3774-1A16-4CEA-B0D9-21F4D70DD683}"/>
              </a:ext>
            </a:extLst>
          </p:cNvPr>
          <p:cNvPicPr>
            <a:picLocks noGrp="1" noChangeAspect="1"/>
          </p:cNvPicPr>
          <p:nvPr>
            <p:ph type="pic" sz="quarter" idx="5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4D1680A-25DD-42DD-B066-2294665CF2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zh-CN" altLang="en-US"/>
              <a:t>唯一 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1FBEF8A3-3B79-4A1D-83CE-3501D6E1EC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8919" y="2702598"/>
            <a:ext cx="1620000" cy="802602"/>
          </a:xfrm>
        </p:spPr>
        <p:txBody>
          <a:bodyPr rtlCol="0"/>
          <a:lstStyle/>
          <a:p>
            <a:pPr rtl="0"/>
            <a:r>
              <a:rPr lang="en-US" altLang="zh-CN" dirty="0"/>
              <a:t>Lorem </a:t>
            </a:r>
            <a:r>
              <a:rPr lang="en-US" altLang="zh-CN" noProof="1"/>
              <a:t>ipsum dolor sit amet, consectetur adipiscing elit. </a:t>
            </a:r>
            <a:endParaRPr lang="zh-CN" altLang="en-US" noProof="1"/>
          </a:p>
          <a:p>
            <a:pPr rtl="0"/>
            <a:endParaRPr lang="zh-CN" altLang="en-US" noProof="1"/>
          </a:p>
          <a:p>
            <a:pPr rtl="0"/>
            <a:endParaRPr lang="zh-CN" altLang="en-US" dirty="0"/>
          </a:p>
        </p:txBody>
      </p:sp>
      <p:pic>
        <p:nvPicPr>
          <p:cNvPr id="33" name="图片占位符 32" descr="演讲者">
            <a:extLst>
              <a:ext uri="{FF2B5EF4-FFF2-40B4-BE49-F238E27FC236}">
                <a16:creationId xmlns:a16="http://schemas.microsoft.com/office/drawing/2014/main" id="{34FE467F-DFCB-454B-9B3B-9C4BF433B3C6}"/>
              </a:ext>
            </a:extLst>
          </p:cNvPr>
          <p:cNvPicPr>
            <a:picLocks noGrp="1" noChangeAspect="1"/>
          </p:cNvPicPr>
          <p:nvPr>
            <p:ph type="pic" sz="quarter" idx="53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F157E51-898F-41B4-8235-6C34BBCD74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/>
          <a:p>
            <a:pPr rtl="0"/>
            <a:r>
              <a:rPr lang="zh-CN" altLang="en-US"/>
              <a:t>市场先驱</a:t>
            </a:r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8724B20D-50EC-427F-9E2C-81625A7AC44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29778" y="2702598"/>
            <a:ext cx="1620000" cy="802602"/>
          </a:xfrm>
        </p:spPr>
        <p:txBody>
          <a:bodyPr rtlCol="0"/>
          <a:lstStyle/>
          <a:p>
            <a:pPr rtl="0"/>
            <a:r>
              <a:rPr lang="en-US" altLang="zh-CN" dirty="0"/>
              <a:t>Lorem </a:t>
            </a:r>
            <a:r>
              <a:rPr lang="en-US" altLang="zh-CN" noProof="1"/>
              <a:t>ipsum dolor sit amet, consectetur adipiscing elit. </a:t>
            </a:r>
            <a:endParaRPr lang="zh-CN" altLang="en-US" noProof="1"/>
          </a:p>
          <a:p>
            <a:pPr rtl="0"/>
            <a:endParaRPr lang="zh-CN" altLang="en-US" noProof="1"/>
          </a:p>
          <a:p>
            <a:pPr rtl="0"/>
            <a:endParaRPr lang="zh-CN" altLang="en-US" dirty="0"/>
          </a:p>
        </p:txBody>
      </p:sp>
      <p:pic>
        <p:nvPicPr>
          <p:cNvPr id="35" name="图片占位符 34" descr="网络">
            <a:extLst>
              <a:ext uri="{FF2B5EF4-FFF2-40B4-BE49-F238E27FC236}">
                <a16:creationId xmlns:a16="http://schemas.microsoft.com/office/drawing/2014/main" id="{7AF56B60-D53D-40A4-82F9-B1DEB9644A3D}"/>
              </a:ext>
            </a:extLst>
          </p:cNvPr>
          <p:cNvPicPr>
            <a:picLocks noGrp="1" noChangeAspect="1"/>
          </p:cNvPicPr>
          <p:nvPr>
            <p:ph type="pic" sz="quarter" idx="54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FDE267D-5AD5-4C76-A976-43EDB64DB1F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 rtlCol="0"/>
          <a:lstStyle/>
          <a:p>
            <a:pPr rtl="0"/>
            <a:r>
              <a:rPr lang="zh-CN" altLang="en-US"/>
              <a:t>经验证</a:t>
            </a:r>
            <a:endParaRPr lang="zh-CN" altLang="en-US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DF58DB01-FA52-44DB-A820-8E4A194D9F8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898919" y="5721825"/>
            <a:ext cx="1620000" cy="797507"/>
          </a:xfrm>
        </p:spPr>
        <p:txBody>
          <a:bodyPr rtlCol="0"/>
          <a:lstStyle/>
          <a:p>
            <a:pPr rtl="0"/>
            <a:r>
              <a:rPr lang="en-US" altLang="zh-CN" dirty="0"/>
              <a:t>Lorem </a:t>
            </a:r>
            <a:r>
              <a:rPr lang="en-US" altLang="zh-CN" noProof="1"/>
              <a:t>ipsum dolor sit amet, consectetur adipiscing elit. </a:t>
            </a:r>
            <a:endParaRPr lang="zh-CN" altLang="en-US" noProof="1"/>
          </a:p>
          <a:p>
            <a:pPr rtl="0"/>
            <a:endParaRPr lang="zh-CN" altLang="en-US" noProof="1"/>
          </a:p>
          <a:p>
            <a:pPr rtl="0"/>
            <a:endParaRPr lang="zh-CN" altLang="en-US" dirty="0"/>
          </a:p>
        </p:txBody>
      </p:sp>
      <p:pic>
        <p:nvPicPr>
          <p:cNvPr id="37" name="图片占位符 36" descr="扩音器">
            <a:extLst>
              <a:ext uri="{FF2B5EF4-FFF2-40B4-BE49-F238E27FC236}">
                <a16:creationId xmlns:a16="http://schemas.microsoft.com/office/drawing/2014/main" id="{1701A2E9-D331-4627-A32A-658F1BDB82EF}"/>
              </a:ext>
            </a:extLst>
          </p:cNvPr>
          <p:cNvPicPr>
            <a:picLocks noGrp="1" noChangeAspect="1"/>
          </p:cNvPicPr>
          <p:nvPr>
            <p:ph type="pic" sz="quarter" idx="55"/>
          </p:nvPr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ADDC6D72-DCF6-41AE-B39D-609AE438F22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 rtlCol="0"/>
          <a:lstStyle/>
          <a:p>
            <a:pPr rtl="0"/>
            <a:r>
              <a:rPr lang="zh-CN" altLang="en-US"/>
              <a:t>真实可信</a:t>
            </a:r>
            <a:endParaRPr lang="zh-CN" altLang="en-US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A1B6F490-8CEC-444D-ADC0-E8B315EA3B54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9029778" y="5721826"/>
            <a:ext cx="1620000" cy="797506"/>
          </a:xfrm>
        </p:spPr>
        <p:txBody>
          <a:bodyPr rtlCol="0"/>
          <a:lstStyle/>
          <a:p>
            <a:pPr rtl="0"/>
            <a:r>
              <a:rPr lang="en-US" altLang="zh-CN" dirty="0"/>
              <a:t>Lorem </a:t>
            </a:r>
            <a:r>
              <a:rPr lang="en-US" altLang="zh-CN" noProof="1"/>
              <a:t>ipsum dolor sit amet, consectetur adipiscing elit. </a:t>
            </a:r>
            <a:endParaRPr lang="zh-CN" altLang="en-US" noProof="1"/>
          </a:p>
          <a:p>
            <a:pPr rtl="0"/>
            <a:endParaRPr lang="zh-CN" altLang="en-US" noProof="1"/>
          </a:p>
          <a:p>
            <a:pPr rtl="0"/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20431BB-7E59-4D2E-B4E7-CA454CF90122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 rtlCol="0"/>
          <a:lstStyle/>
          <a:p>
            <a:pPr rtl="0"/>
            <a:r>
              <a:rPr lang="zh-CN" altLang="en-US"/>
              <a:t>第 </a:t>
            </a:r>
            <a:fld id="{19B51A1E-902D-48AF-9020-955120F399B6}" type="slidenum">
              <a:rPr lang="en-US" altLang="zh-CN" smtClean="0"/>
              <a:pPr rtl="0"/>
              <a:t>22</a:t>
            </a:fld>
            <a:r>
              <a:rPr lang="zh-CN" altLang="en-US"/>
              <a:t> 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2911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CN" altLang="en-US"/>
              <a:t>强调</a:t>
            </a:r>
            <a:br>
              <a:rPr lang="zh-CN" altLang="en-US"/>
            </a:br>
            <a:r>
              <a:rPr lang="zh-CN" altLang="en-US"/>
              <a:t>主要优势</a:t>
            </a:r>
            <a:endParaRPr lang="zh-CN" altLang="en-US" dirty="0"/>
          </a:p>
        </p:txBody>
      </p:sp>
      <p:sp>
        <p:nvSpPr>
          <p:cNvPr id="18" name="副标题 17">
            <a:extLst>
              <a:ext uri="{FF2B5EF4-FFF2-40B4-BE49-F238E27FC236}">
                <a16:creationId xmlns:a16="http://schemas.microsoft.com/office/drawing/2014/main" id="{D3532A8A-A0BF-4816-B1FF-73DFB4F6F5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zh-CN" altLang="en-US"/>
              <a:t>子标题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F606456-BEB8-424C-8C7C-E9B311D7C337}"/>
              </a:ext>
            </a:extLst>
          </p:cNvPr>
          <p:cNvSpPr>
            <a:spLocks noGrp="1"/>
          </p:cNvSpPr>
          <p:nvPr>
            <p:ph idx="52"/>
          </p:nvPr>
        </p:nvSpPr>
        <p:spPr/>
        <p:txBody>
          <a:bodyPr rtlCol="0"/>
          <a:lstStyle/>
          <a:p>
            <a:pPr rtl="0"/>
            <a:r>
              <a:rPr lang="zh-CN" altLang="en-US"/>
              <a:t>其他优势包括</a:t>
            </a:r>
          </a:p>
          <a:p>
            <a:pPr rtl="0"/>
            <a:r>
              <a:rPr lang="en-US" altLang="zh-CN"/>
              <a:t>Lorem </a:t>
            </a:r>
            <a:r>
              <a:rPr lang="en-US" altLang="zh-CN" noProof="1"/>
              <a:t>ipsum dolor sit amet, consectetur adipiscing elit. </a:t>
            </a:r>
            <a:endParaRPr lang="zh-CN" altLang="en-US" noProof="1"/>
          </a:p>
          <a:p>
            <a:pPr rtl="0"/>
            <a:r>
              <a:rPr lang="en-US" altLang="zh-CN" noProof="1"/>
              <a:t>Nunc tempus, risus sodales sodales hendrerit, arcu dolor commodo libero.</a:t>
            </a:r>
            <a:endParaRPr lang="zh-CN" altLang="en-US" noProof="1"/>
          </a:p>
          <a:p>
            <a:pPr rtl="0"/>
            <a:endParaRPr lang="zh-CN" altLang="en-US" dirty="0"/>
          </a:p>
        </p:txBody>
      </p:sp>
      <p:pic>
        <p:nvPicPr>
          <p:cNvPr id="8" name="图片占位符 7" descr="笔记本电脑图（俯视图）">
            <a:extLst>
              <a:ext uri="{FF2B5EF4-FFF2-40B4-BE49-F238E27FC236}">
                <a16:creationId xmlns:a16="http://schemas.microsoft.com/office/drawing/2014/main" id="{F0CDEBE3-63F4-4845-BE8F-EF94E69657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CC57C3-9D13-4E2B-8E1F-6AF5D1A5BE69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 rtlCol="0"/>
          <a:lstStyle/>
          <a:p>
            <a:pPr rtl="0"/>
            <a:r>
              <a:rPr lang="zh-CN" altLang="en-US"/>
              <a:t>页码 </a:t>
            </a:r>
            <a:fld id="{19B51A1E-902D-48AF-9020-955120F399B6}" type="slidenum">
              <a:rPr lang="en-US" altLang="zh-CN" smtClean="0"/>
              <a:pPr rtl="0"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4647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 12">
            <a:extLst>
              <a:ext uri="{FF2B5EF4-FFF2-40B4-BE49-F238E27FC236}">
                <a16:creationId xmlns:a16="http://schemas.microsoft.com/office/drawing/2014/main" id="{E585D5FD-EAAF-4780-9190-AEA0FE98B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874362" y="1520713"/>
            <a:ext cx="1269930" cy="1269930"/>
            <a:chOff x="2874362" y="1520713"/>
            <a:chExt cx="1269930" cy="1269930"/>
          </a:xfrm>
        </p:grpSpPr>
        <p:sp>
          <p:nvSpPr>
            <p:cNvPr id="14" name="椭圆形 13">
              <a:extLst>
                <a:ext uri="{FF2B5EF4-FFF2-40B4-BE49-F238E27FC236}">
                  <a16:creationId xmlns:a16="http://schemas.microsoft.com/office/drawing/2014/main" id="{D9EBD3F5-AA47-419C-9192-7BEB8EDF1764}"/>
                </a:ext>
              </a:extLst>
            </p:cNvPr>
            <p:cNvSpPr/>
            <p:nvPr userDrawn="1"/>
          </p:nvSpPr>
          <p:spPr>
            <a:xfrm>
              <a:off x="2998061" y="1644412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椭圆形 14">
              <a:extLst>
                <a:ext uri="{FF2B5EF4-FFF2-40B4-BE49-F238E27FC236}">
                  <a16:creationId xmlns:a16="http://schemas.microsoft.com/office/drawing/2014/main" id="{E5A5E3BC-C3F6-4622-9BD2-4E5E3784492B}"/>
                </a:ext>
              </a:extLst>
            </p:cNvPr>
            <p:cNvSpPr/>
            <p:nvPr userDrawn="1"/>
          </p:nvSpPr>
          <p:spPr>
            <a:xfrm>
              <a:off x="3842785" y="2493142"/>
              <a:ext cx="77685" cy="7768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椭圆形 15">
              <a:extLst>
                <a:ext uri="{FF2B5EF4-FFF2-40B4-BE49-F238E27FC236}">
                  <a16:creationId xmlns:a16="http://schemas.microsoft.com/office/drawing/2014/main" id="{FDCA0BD0-5A18-4C1E-81A6-DD01C3FCF147}"/>
                </a:ext>
              </a:extLst>
            </p:cNvPr>
            <p:cNvSpPr/>
            <p:nvPr userDrawn="1"/>
          </p:nvSpPr>
          <p:spPr>
            <a:xfrm>
              <a:off x="3497933" y="2137678"/>
              <a:ext cx="36000" cy="36000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cxnSp>
          <p:nvCxnSpPr>
            <p:cNvPr id="17" name="直接连接符​​(S) 16">
              <a:extLst>
                <a:ext uri="{FF2B5EF4-FFF2-40B4-BE49-F238E27FC236}">
                  <a16:creationId xmlns:a16="http://schemas.microsoft.com/office/drawing/2014/main" id="{45D78DD3-9B4C-4693-B616-8321917380B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874362" y="1520713"/>
              <a:ext cx="1269930" cy="126993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​​(S) 17">
              <a:extLst>
                <a:ext uri="{FF2B5EF4-FFF2-40B4-BE49-F238E27FC236}">
                  <a16:creationId xmlns:a16="http://schemas.microsoft.com/office/drawing/2014/main" id="{1D88BD97-C154-4E3C-A699-06996BCDBC95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874362" y="1520713"/>
              <a:ext cx="1269930" cy="126993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 8">
            <a:extLst>
              <a:ext uri="{FF2B5EF4-FFF2-40B4-BE49-F238E27FC236}">
                <a16:creationId xmlns:a16="http://schemas.microsoft.com/office/drawing/2014/main" id="{C9345208-146D-4405-83A8-B4741DF07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6024" y="4705296"/>
            <a:ext cx="399819" cy="406102"/>
            <a:chOff x="3316024" y="4705296"/>
            <a:chExt cx="399819" cy="406102"/>
          </a:xfrm>
        </p:grpSpPr>
        <p:sp>
          <p:nvSpPr>
            <p:cNvPr id="10" name="椭圆形 9">
              <a:extLst>
                <a:ext uri="{FF2B5EF4-FFF2-40B4-BE49-F238E27FC236}">
                  <a16:creationId xmlns:a16="http://schemas.microsoft.com/office/drawing/2014/main" id="{22906437-16B0-4D4C-8250-FE5DE8F9CDF9}"/>
                </a:ext>
              </a:extLst>
            </p:cNvPr>
            <p:cNvSpPr/>
            <p:nvPr userDrawn="1"/>
          </p:nvSpPr>
          <p:spPr>
            <a:xfrm>
              <a:off x="3316024" y="4705296"/>
              <a:ext cx="399819" cy="40610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椭圆形 10">
              <a:extLst>
                <a:ext uri="{FF2B5EF4-FFF2-40B4-BE49-F238E27FC236}">
                  <a16:creationId xmlns:a16="http://schemas.microsoft.com/office/drawing/2014/main" id="{F612EF4B-82E6-4CBF-8EB5-49AAB3CEB91C}"/>
                </a:ext>
              </a:extLst>
            </p:cNvPr>
            <p:cNvSpPr/>
            <p:nvPr userDrawn="1"/>
          </p:nvSpPr>
          <p:spPr>
            <a:xfrm>
              <a:off x="3438860" y="4830062"/>
              <a:ext cx="154147" cy="156570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标题 2">
            <a:extLst>
              <a:ext uri="{FF2B5EF4-FFF2-40B4-BE49-F238E27FC236}">
                <a16:creationId xmlns:a16="http://schemas.microsoft.com/office/drawing/2014/main" id="{697DC055-29AA-4AE9-8621-A0765113CDFB}"/>
              </a:ext>
            </a:extLst>
          </p:cNvPr>
          <p:cNvSpPr>
            <a:spLocks noGrp="1"/>
          </p:cNvSpPr>
          <p:nvPr>
            <p:ph type="ctrTitle"/>
          </p:nvPr>
        </p:nvSpPr>
        <p:spPr bwMode="black"/>
        <p:txBody>
          <a:bodyPr rtlCol="0"/>
          <a:lstStyle/>
          <a:p>
            <a:pPr rtl="0"/>
            <a:r>
              <a:rPr lang="zh-CN" altLang="en-US"/>
              <a:t>区域分隔线</a:t>
            </a:r>
            <a:endParaRPr lang="zh-CN" altLang="en-US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4CAFB058-F34E-4FAC-AA90-D1CB170C9984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/>
        <p:txBody>
          <a:bodyPr rtlCol="0"/>
          <a:lstStyle/>
          <a:p>
            <a:pPr rtl="0"/>
            <a:r>
              <a:rPr lang="en-US" altLang="zh-CN"/>
              <a:t>Lorem </a:t>
            </a:r>
            <a:r>
              <a:rPr lang="en-US" altLang="zh-CN" noProof="1"/>
              <a:t>ipsum dolor sit amet, consectetur adipiscing elit</a:t>
            </a:r>
            <a:endParaRPr lang="zh-CN" altLang="en-US" noProof="1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31703FA-65E2-4E60-B9CE-387169A2F4A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42725" y="6686550"/>
            <a:ext cx="549275" cy="153988"/>
          </a:xfrm>
        </p:spPr>
        <p:txBody>
          <a:bodyPr rtlCol="0"/>
          <a:lstStyle/>
          <a:p>
            <a:pPr rtl="0"/>
            <a:r>
              <a:rPr lang="zh-CN" altLang="en-US"/>
              <a:t>第 </a:t>
            </a:r>
            <a:fld id="{19B51A1E-902D-48AF-9020-955120F399B6}" type="slidenum">
              <a:rPr lang="en-US" altLang="zh-CN" b="1" i="1" smtClean="0"/>
              <a:pPr rtl="0"/>
              <a:t>24</a:t>
            </a:fld>
            <a:r>
              <a:rPr lang="zh-CN" altLang="en-US"/>
              <a:t>页</a:t>
            </a:r>
            <a:endParaRPr lang="zh-CN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833142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11B054-7855-4114-9BCE-0130BF9C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商业模式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129710F-626E-47E6-9916-873AC71C72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n-US" altLang="zh-CN"/>
              <a:t>Lorem ipsum dolor sit amet, consectetur adipiscing elit. </a:t>
            </a:r>
            <a:endParaRPr lang="en-US" altLang="zh-CN" dirty="0"/>
          </a:p>
        </p:txBody>
      </p:sp>
      <p:pic>
        <p:nvPicPr>
          <p:cNvPr id="21" name="图片占位符 20" descr="教师">
            <a:extLst>
              <a:ext uri="{FF2B5EF4-FFF2-40B4-BE49-F238E27FC236}">
                <a16:creationId xmlns:a16="http://schemas.microsoft.com/office/drawing/2014/main" id="{29F61CCC-B375-46FD-AC69-F11C1EB5757F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C623989-3B52-4E3D-A635-D939C417B6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zh-CN" altLang="en-US"/>
              <a:t>研究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3B7F5F9-AC4C-4CA4-ABAB-271F6B44A0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12253" y="4471986"/>
            <a:ext cx="1620000" cy="836613"/>
          </a:xfrm>
        </p:spPr>
        <p:txBody>
          <a:bodyPr rtlCol="0"/>
          <a:lstStyle/>
          <a:p>
            <a:pPr rtl="0"/>
            <a:r>
              <a:rPr lang="en-US" altLang="zh-CN" dirty="0"/>
              <a:t>Lorem </a:t>
            </a:r>
            <a:r>
              <a:rPr lang="en-US" altLang="zh-CN" noProof="1"/>
              <a:t>ipsum dolor sit amet, consectetur adipiscing elit. </a:t>
            </a:r>
            <a:endParaRPr lang="zh-CN" altLang="en-US" noProof="1"/>
          </a:p>
          <a:p>
            <a:pPr rtl="0"/>
            <a:endParaRPr lang="zh-CN" altLang="en-US" dirty="0"/>
          </a:p>
        </p:txBody>
      </p:sp>
      <p:pic>
        <p:nvPicPr>
          <p:cNvPr id="23" name="图片占位符 22" descr="组">
            <a:extLst>
              <a:ext uri="{FF2B5EF4-FFF2-40B4-BE49-F238E27FC236}">
                <a16:creationId xmlns:a16="http://schemas.microsoft.com/office/drawing/2014/main" id="{E25DFC4C-7C37-49B1-B6A5-9145D8251251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文本占位符 6">
            <a:extLst>
              <a:ext uri="{FF2B5EF4-FFF2-40B4-BE49-F238E27FC236}">
                <a16:creationId xmlns:a16="http://schemas.microsoft.com/office/drawing/2014/main" id="{C1FE4ACF-78F8-4143-A8FF-BB1CAF035F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/>
          <a:p>
            <a:pPr rtl="0"/>
            <a:r>
              <a:rPr lang="zh-CN" altLang="en-US"/>
              <a:t>财务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71739BB-184A-4F2F-A194-E2AC5447261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288252" y="4471987"/>
            <a:ext cx="1620000" cy="895880"/>
          </a:xfrm>
        </p:spPr>
        <p:txBody>
          <a:bodyPr rtlCol="0"/>
          <a:lstStyle/>
          <a:p>
            <a:pPr rtl="0"/>
            <a:r>
              <a:rPr lang="en-US" altLang="zh-CN" dirty="0"/>
              <a:t>Lorem </a:t>
            </a:r>
            <a:r>
              <a:rPr lang="en-US" altLang="zh-CN" noProof="1"/>
              <a:t>ipsum dolor sit amet, consectetur adipiscing elit. </a:t>
            </a:r>
            <a:endParaRPr lang="zh-CN" altLang="en-US" noProof="1"/>
          </a:p>
          <a:p>
            <a:pPr rtl="0"/>
            <a:endParaRPr lang="zh-CN" altLang="en-US" dirty="0"/>
          </a:p>
        </p:txBody>
      </p:sp>
      <p:pic>
        <p:nvPicPr>
          <p:cNvPr id="25" name="图片占位符 24" descr="重复">
            <a:extLst>
              <a:ext uri="{FF2B5EF4-FFF2-40B4-BE49-F238E27FC236}">
                <a16:creationId xmlns:a16="http://schemas.microsoft.com/office/drawing/2014/main" id="{A959DDB7-1BF9-4963-9901-AE8A8DFB830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文本占位符 8">
            <a:extLst>
              <a:ext uri="{FF2B5EF4-FFF2-40B4-BE49-F238E27FC236}">
                <a16:creationId xmlns:a16="http://schemas.microsoft.com/office/drawing/2014/main" id="{1F1C8737-2F2E-4041-B588-265FBBB0817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/>
          <a:p>
            <a:pPr rtl="0"/>
            <a:r>
              <a:rPr lang="zh-CN" altLang="en-US"/>
              <a:t>投资</a:t>
            </a:r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76E85709-7A8D-448D-80D2-31C8C1E22A7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564251" y="4471987"/>
            <a:ext cx="1620000" cy="895880"/>
          </a:xfrm>
        </p:spPr>
        <p:txBody>
          <a:bodyPr rtlCol="0"/>
          <a:lstStyle/>
          <a:p>
            <a:pPr rtl="0"/>
            <a:r>
              <a:rPr lang="en-US" altLang="zh-CN" dirty="0"/>
              <a:t>Lorem </a:t>
            </a:r>
            <a:r>
              <a:rPr lang="en-US" altLang="zh-CN" noProof="1"/>
              <a:t>ipsum dolor sit amet, consectetur adipiscing elit. </a:t>
            </a:r>
            <a:endParaRPr lang="zh-CN" altLang="en-US" noProof="1"/>
          </a:p>
          <a:p>
            <a:pPr rtl="0"/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7D3768A-5307-49F8-B634-ACCA9B7C4886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 rtlCol="0"/>
          <a:lstStyle/>
          <a:p>
            <a:pPr rtl="0"/>
            <a:r>
              <a:rPr lang="zh-CN" altLang="en-US"/>
              <a:t>第 </a:t>
            </a:r>
            <a:fld id="{19B51A1E-902D-48AF-9020-955120F399B6}" type="slidenum">
              <a:rPr lang="en-US" altLang="zh-CN" smtClean="0"/>
              <a:pPr rtl="0"/>
              <a:t>25</a:t>
            </a:fld>
            <a:r>
              <a:rPr lang="zh-CN" altLang="en-US"/>
              <a:t> 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0967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>
            <a:extLst>
              <a:ext uri="{FF2B5EF4-FFF2-40B4-BE49-F238E27FC236}">
                <a16:creationId xmlns:a16="http://schemas.microsoft.com/office/drawing/2014/main" id="{3BD665AD-01A1-4FFC-8305-0A6070EA5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市场商机选项 </a:t>
            </a:r>
            <a:r>
              <a:rPr lang="en-US" altLang="zh-CN"/>
              <a:t>1</a:t>
            </a:r>
            <a:endParaRPr lang="en-US" altLang="zh-CN" dirty="0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F02D4E5-96A4-43A6-915C-A5DC22FEA1F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en-US" altLang="zh-CN"/>
              <a:t>Lorem ipsum dolor sit amet, consectetur adipiscing elit. </a:t>
            </a:r>
          </a:p>
          <a:p>
            <a:pPr rtl="0"/>
            <a:endParaRPr lang="zh-CN" altLang="en-US" dirty="0"/>
          </a:p>
        </p:txBody>
      </p:sp>
      <p:pic>
        <p:nvPicPr>
          <p:cNvPr id="70" name="图片占位符 24" descr="靶眼">
            <a:extLst>
              <a:ext uri="{FF2B5EF4-FFF2-40B4-BE49-F238E27FC236}">
                <a16:creationId xmlns:a16="http://schemas.microsoft.com/office/drawing/2014/main" id="{120A52C2-7C0E-004B-8329-E4E37C6AE1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791" b="5791"/>
          <a:stretch>
            <a:fillRect/>
          </a:stretch>
        </p:blipFill>
        <p:spPr>
          <a:xfrm>
            <a:off x="710907" y="2259202"/>
            <a:ext cx="576765" cy="509964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3E44A62-8E09-4084-9A7E-FFC8FD9683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¥1B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D119B4-7FE5-43DD-81FB-DA75B8EA4C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1968" y="3314505"/>
            <a:ext cx="3069500" cy="3247162"/>
          </a:xfrm>
        </p:spPr>
        <p:txBody>
          <a:bodyPr rtlCol="0"/>
          <a:lstStyle/>
          <a:p>
            <a:pPr rtl="0"/>
            <a:r>
              <a:rPr lang="en-US" altLang="zh-CN" dirty="0"/>
              <a:t>Lorem </a:t>
            </a:r>
            <a:r>
              <a:rPr lang="en-US" altLang="zh-CN" noProof="1"/>
              <a:t>ipsum dolor sit amet, consectetur adipiscing elit. </a:t>
            </a:r>
            <a:endParaRPr lang="zh-CN" altLang="en-US" noProof="1"/>
          </a:p>
          <a:p>
            <a:pPr rtl="0"/>
            <a:r>
              <a:rPr lang="en-US" altLang="zh-CN" noProof="1"/>
              <a:t>Etiam aliquet eu mi quis lacinia.Ut fermentum a magna ut eleifend.Integer convallis suscipit ante eu varius. </a:t>
            </a:r>
            <a:endParaRPr lang="zh-CN" altLang="en-US" noProof="1"/>
          </a:p>
          <a:p>
            <a:pPr rtl="0"/>
            <a:r>
              <a:rPr lang="en-US" altLang="zh-CN" noProof="1"/>
              <a:t>Morbi a purus dolor.Suspendisse sit amet ipsum finibus justo viverra blandit.</a:t>
            </a:r>
            <a:endParaRPr lang="zh-CN" altLang="en-US" noProof="1"/>
          </a:p>
          <a:p>
            <a:pPr rtl="0"/>
            <a:endParaRPr lang="zh-CN" altLang="en-US" dirty="0"/>
          </a:p>
        </p:txBody>
      </p:sp>
      <p:pic>
        <p:nvPicPr>
          <p:cNvPr id="71" name="图片占位符 26" descr="演讲者">
            <a:extLst>
              <a:ext uri="{FF2B5EF4-FFF2-40B4-BE49-F238E27FC236}">
                <a16:creationId xmlns:a16="http://schemas.microsoft.com/office/drawing/2014/main" id="{183C32CC-2A28-074C-AEE5-C5B38EA3487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-13136" b="-12288"/>
          <a:stretch/>
        </p:blipFill>
        <p:spPr>
          <a:xfrm>
            <a:off x="6005054" y="2152485"/>
            <a:ext cx="576765" cy="723399"/>
          </a:xfrm>
          <a:prstGeom prst="rect">
            <a:avLst/>
          </a:prstGeom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EC3A6E4-FBBE-4F2E-8B22-4CACF85BE5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¥2B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1071564-A5F6-4B9F-B28F-E281F154CB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en-US" altLang="zh-CN"/>
              <a:t>Lorem </a:t>
            </a:r>
            <a:r>
              <a:rPr lang="en-US" altLang="zh-CN" noProof="1"/>
              <a:t>ipsum ut congue quis tortor eget sodales.Nulla a erat eget nunc hendrerit ultrices eu nec nulla. </a:t>
            </a:r>
            <a:endParaRPr lang="zh-CN" altLang="en-US" noProof="1"/>
          </a:p>
          <a:p>
            <a:pPr rtl="0"/>
            <a:r>
              <a:rPr lang="en-US" altLang="zh-CN" noProof="1"/>
              <a:t>Donec viverra leo aliquet, auctor quam id, convallis orci.</a:t>
            </a:r>
            <a:endParaRPr lang="zh-CN" altLang="en-US" noProof="1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BCFEDF-9990-41FD-BD04-8F48FA99ADB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/>
          <a:p>
            <a:pPr rtl="0"/>
            <a:r>
              <a:rPr lang="zh-CN" altLang="en-US"/>
              <a:t>第 </a:t>
            </a:r>
            <a:fld id="{19B51A1E-902D-48AF-9020-955120F399B6}" type="slidenum">
              <a:rPr lang="en-US" altLang="zh-CN" smtClean="0"/>
              <a:pPr rtl="0"/>
              <a:t>26</a:t>
            </a:fld>
            <a:r>
              <a:rPr lang="zh-CN" altLang="en-US"/>
              <a:t> 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94115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市场商机选项 </a:t>
            </a:r>
            <a:r>
              <a:rPr lang="en-US" altLang="zh-CN"/>
              <a:t>2</a:t>
            </a:r>
            <a:endParaRPr lang="en-US" altLang="zh-CN" dirty="0"/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AF961A7D-A035-4952-BEF5-34EE93A248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n-US" altLang="zh-CN"/>
              <a:t>Integer convallis suscipit ante eu varius.Morbi a purus dolor. </a:t>
            </a:r>
            <a:endParaRPr lang="en-US" altLang="zh-CN" dirty="0"/>
          </a:p>
        </p:txBody>
      </p:sp>
      <p:sp>
        <p:nvSpPr>
          <p:cNvPr id="30" name="文本占位符 29">
            <a:extLst>
              <a:ext uri="{FF2B5EF4-FFF2-40B4-BE49-F238E27FC236}">
                <a16:creationId xmlns:a16="http://schemas.microsoft.com/office/drawing/2014/main" id="{B42237DE-8579-4920-9331-C835DA7AE69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¥3B</a:t>
            </a:r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rtlCol="0"/>
          <a:lstStyle/>
          <a:p>
            <a:pPr algn="ctr" rtl="0"/>
            <a:r>
              <a:rPr lang="zh-CN" altLang="en-US" dirty="0"/>
              <a:t>缔造机遇</a:t>
            </a:r>
          </a:p>
        </p:txBody>
      </p:sp>
      <p:sp>
        <p:nvSpPr>
          <p:cNvPr id="24" name="内容占位符 23">
            <a:extLst>
              <a:ext uri="{FF2B5EF4-FFF2-40B4-BE49-F238E27FC236}">
                <a16:creationId xmlns:a16="http://schemas.microsoft.com/office/drawing/2014/main" id="{B5A11B9F-68B0-405D-8B6F-DDBC74E10D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r>
              <a:rPr lang="en-US" altLang="zh-CN"/>
              <a:t>Lorem </a:t>
            </a:r>
            <a:r>
              <a:rPr lang="en-US" altLang="zh-CN" noProof="1"/>
              <a:t>ipsum dolor sit amet, consectetur adipiscing elit. </a:t>
            </a:r>
            <a:endParaRPr lang="zh-CN" altLang="en-US" noProof="1"/>
          </a:p>
        </p:txBody>
      </p:sp>
      <p:sp>
        <p:nvSpPr>
          <p:cNvPr id="31" name="文本占位符 30">
            <a:extLst>
              <a:ext uri="{FF2B5EF4-FFF2-40B4-BE49-F238E27FC236}">
                <a16:creationId xmlns:a16="http://schemas.microsoft.com/office/drawing/2014/main" id="{FB4B73B3-17D0-4AD4-A250-23C177FEC52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¥2B</a:t>
            </a:r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自由创新</a:t>
            </a:r>
          </a:p>
        </p:txBody>
      </p: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D57220B4-795B-4602-8E69-5D53D12DCC8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/>
          <a:p>
            <a:pPr rtl="0"/>
            <a:r>
              <a:rPr lang="en-US" altLang="zh-CN"/>
              <a:t>Lorem </a:t>
            </a:r>
            <a:r>
              <a:rPr lang="en-US" altLang="zh-CN" noProof="1"/>
              <a:t>ipsum dolor sit amet, consectetur adipiscing elit. </a:t>
            </a:r>
            <a:endParaRPr lang="zh-CN" altLang="en-US" noProof="1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A326F89-BEF6-4EB6-94DD-7B443FAADD1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¥1B</a:t>
            </a:r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A362839C-0A6B-4785-ACD4-42645537AFF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竞争对手少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DFB89F-B673-46A9-9582-849B9C73C01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/>
          <a:lstStyle/>
          <a:p>
            <a:pPr rtl="0"/>
            <a:r>
              <a:rPr lang="en-US" altLang="zh-CN"/>
              <a:t>Lorem </a:t>
            </a:r>
            <a:r>
              <a:rPr lang="en-US" altLang="zh-CN" noProof="1"/>
              <a:t>ipsum dolor sit amet, consectetur adipiscing elit. </a:t>
            </a:r>
            <a:endParaRPr lang="zh-CN" altLang="en-US" noProof="1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52C7452-8DFB-4E08-B517-7802CB6719F4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 rtlCol="0"/>
          <a:lstStyle/>
          <a:p>
            <a:pPr rtl="0"/>
            <a:r>
              <a:rPr lang="zh-CN" altLang="en-US"/>
              <a:t>第 </a:t>
            </a:r>
            <a:fld id="{19B51A1E-902D-48AF-9020-955120F399B6}" type="slidenum">
              <a:rPr lang="en-US" altLang="zh-CN" smtClean="0"/>
              <a:pPr rtl="0"/>
              <a:t>27</a:t>
            </a:fld>
            <a:r>
              <a:rPr lang="zh-CN" altLang="en-US"/>
              <a:t> 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463821FC-5A1C-47E8-A586-3177C3498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竞争选项 </a:t>
            </a:r>
            <a:r>
              <a:rPr lang="en-US" altLang="zh-CN"/>
              <a:t>1</a:t>
            </a:r>
            <a:endParaRPr lang="en-US" altLang="zh-CN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E6F3DC0-5F30-4986-B8AE-2B5D7CE3D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682" y="2307031"/>
            <a:ext cx="5400000" cy="360000"/>
          </a:xfrm>
        </p:spPr>
        <p:txBody>
          <a:bodyPr rtlCol="0"/>
          <a:lstStyle/>
          <a:p>
            <a:pPr rtl="0"/>
            <a:r>
              <a:rPr lang="en-US" altLang="zh-CN"/>
              <a:t>Contoso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D964BC-35A3-4E70-94B0-3FF95E1314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682" y="2739031"/>
            <a:ext cx="5400000" cy="1959432"/>
          </a:xfrm>
        </p:spPr>
        <p:txBody>
          <a:bodyPr rtlCol="0"/>
          <a:lstStyle/>
          <a:p>
            <a:pPr rtl="0"/>
            <a:r>
              <a:rPr lang="en-US" altLang="zh-CN"/>
              <a:t>Lorem </a:t>
            </a:r>
            <a:r>
              <a:rPr lang="en-US" altLang="zh-CN" noProof="1"/>
              <a:t>Ipsum nulla a erat eget nunc hendrerit ultrices eu nec nulla.Donec viverra leo aliquet, auctor quam id, convallis orci. </a:t>
            </a:r>
            <a:endParaRPr lang="zh-CN" altLang="en-US" noProof="1"/>
          </a:p>
          <a:p>
            <a:pPr lvl="1" rtl="0"/>
            <a:r>
              <a:rPr lang="en-US" altLang="zh-CN" noProof="1"/>
              <a:t>Sed in molestie est.Cras ornare turpis at ligula posuere, sit amet accumsan neque lobortis.</a:t>
            </a:r>
            <a:endParaRPr lang="zh-CN" altLang="en-US" noProof="1"/>
          </a:p>
          <a:p>
            <a:pPr lvl="1" rtl="0"/>
            <a:r>
              <a:rPr lang="en-US" altLang="zh-CN" noProof="1"/>
              <a:t>Maecenas mattis risus ligula, sed ullamcorper nunc efficitur sed. </a:t>
            </a:r>
            <a:endParaRPr lang="zh-CN" altLang="en-US" noProof="1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3306B281-9CD0-4712-BC2A-46D16F97EB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90318" y="2307556"/>
            <a:ext cx="5400000" cy="358775"/>
          </a:xfrm>
        </p:spPr>
        <p:txBody>
          <a:bodyPr rtlCol="0"/>
          <a:lstStyle/>
          <a:p>
            <a:pPr rtl="0"/>
            <a:r>
              <a:rPr lang="zh-CN" altLang="en-US"/>
              <a:t>竞争对手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4A5DB88-69E3-46D5-A161-0AAEFD20F5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90318" y="2739356"/>
            <a:ext cx="5400000" cy="1958975"/>
          </a:xfrm>
        </p:spPr>
        <p:txBody>
          <a:bodyPr rtlCol="0"/>
          <a:lstStyle/>
          <a:p>
            <a:pPr rtl="0"/>
            <a:r>
              <a:rPr lang="en-US" altLang="zh-CN"/>
              <a:t>Lorem </a:t>
            </a:r>
            <a:r>
              <a:rPr lang="en-US" altLang="zh-CN" noProof="1"/>
              <a:t>Ipsum venenatis quam tortor, id viverra nunc rutrum a. </a:t>
            </a:r>
            <a:endParaRPr lang="zh-CN" altLang="en-US" noProof="1"/>
          </a:p>
          <a:p>
            <a:pPr lvl="1" rtl="0"/>
            <a:r>
              <a:rPr lang="en-US" altLang="zh-CN" noProof="1"/>
              <a:t>Maecenas malesuada ultricies sapien sit amet pharetra. </a:t>
            </a:r>
            <a:endParaRPr lang="zh-CN" altLang="en-US" noProof="1"/>
          </a:p>
          <a:p>
            <a:pPr lvl="1" rtl="0"/>
            <a:r>
              <a:rPr lang="en-US" altLang="zh-CN" noProof="1"/>
              <a:t>Nunc tempus, risus sodales sodales hendrerit, arcu dolor commodo libero, a sollicitudin quam nulla quis lectus.In at porta mauris. </a:t>
            </a:r>
            <a:endParaRPr lang="zh-CN" altLang="en-US" noProof="1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FEAF5B-0380-4D9E-AFCD-1C09EBE7769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r>
              <a:rPr lang="zh-CN" altLang="en-US"/>
              <a:t>第 </a:t>
            </a:r>
            <a:fld id="{19B51A1E-902D-48AF-9020-955120F399B6}" type="slidenum">
              <a:rPr lang="en-US" altLang="zh-CN" smtClean="0"/>
              <a:pPr rtl="0"/>
              <a:t>28</a:t>
            </a:fld>
            <a:r>
              <a:rPr lang="zh-CN" altLang="en-US"/>
              <a:t> 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5862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竞争对手选项 </a:t>
            </a:r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9C0C8B1-2DBC-40B1-BBA7-7B3D39647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zh-CN" altLang="en-US"/>
              <a:t>便利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2F06784-6A30-4941-B70A-A58B611950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zh-CN" altLang="en-US"/>
              <a:t>不便利</a:t>
            </a:r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50187FCC-C985-4E22-87B0-249CE8F023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zh-CN" altLang="en-US"/>
              <a:t>昂贵</a:t>
            </a: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FF4D0530-8F08-463A-A616-6F86742231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zh-CN" altLang="en-US"/>
              <a:t>经济实惠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E495FC-7E0A-4342-A40D-3B65DCA780C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/>
          <a:p>
            <a:pPr rtl="0"/>
            <a:r>
              <a:rPr lang="zh-CN" altLang="en-US"/>
              <a:t>页码 </a:t>
            </a:r>
            <a:fld id="{19B51A1E-902D-48AF-9020-955120F399B6}" type="slidenum">
              <a:rPr lang="en-US" altLang="zh-CN" smtClean="0"/>
              <a:pPr rtl="0"/>
              <a:t>29</a:t>
            </a:fld>
            <a:endParaRPr lang="zh-CN" altLang="en-US"/>
          </a:p>
        </p:txBody>
      </p:sp>
      <p:pic>
        <p:nvPicPr>
          <p:cNvPr id="9" name="图片 8" descr="占位符徽标">
            <a:extLst>
              <a:ext uri="{FF2B5EF4-FFF2-40B4-BE49-F238E27FC236}">
                <a16:creationId xmlns:a16="http://schemas.microsoft.com/office/drawing/2014/main" id="{D750F3EB-2A4C-4CE3-B6EB-D382233EC5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14394" y="1739080"/>
            <a:ext cx="1908211" cy="646232"/>
          </a:xfrm>
          <a:prstGeom prst="rect">
            <a:avLst/>
          </a:prstGeom>
        </p:spPr>
      </p:pic>
      <p:pic>
        <p:nvPicPr>
          <p:cNvPr id="10" name="图片 9" descr="占位符徽标">
            <a:extLst>
              <a:ext uri="{FF2B5EF4-FFF2-40B4-BE49-F238E27FC236}">
                <a16:creationId xmlns:a16="http://schemas.microsoft.com/office/drawing/2014/main" id="{EC96513E-DCDA-415F-9EB1-582688BD02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153725" y="4590410"/>
            <a:ext cx="1950888" cy="646232"/>
          </a:xfrm>
          <a:prstGeom prst="rect">
            <a:avLst/>
          </a:prstGeom>
        </p:spPr>
      </p:pic>
      <p:pic>
        <p:nvPicPr>
          <p:cNvPr id="11" name="图片 10" descr="占位符徽标">
            <a:extLst>
              <a:ext uri="{FF2B5EF4-FFF2-40B4-BE49-F238E27FC236}">
                <a16:creationId xmlns:a16="http://schemas.microsoft.com/office/drawing/2014/main" id="{BD681EF7-3DA2-4CA5-AE25-A2B35BC331A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436256" y="4142764"/>
            <a:ext cx="1950888" cy="646232"/>
          </a:xfrm>
          <a:prstGeom prst="rect">
            <a:avLst/>
          </a:prstGeom>
        </p:spPr>
      </p:pic>
      <p:pic>
        <p:nvPicPr>
          <p:cNvPr id="12" name="图片 11" descr="占位符徽标">
            <a:extLst>
              <a:ext uri="{FF2B5EF4-FFF2-40B4-BE49-F238E27FC236}">
                <a16:creationId xmlns:a16="http://schemas.microsoft.com/office/drawing/2014/main" id="{04148509-495D-4F33-8410-C9B4582D5D5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777422" y="4135473"/>
            <a:ext cx="1975274" cy="646232"/>
          </a:xfrm>
          <a:prstGeom prst="rect">
            <a:avLst/>
          </a:prstGeom>
        </p:spPr>
      </p:pic>
      <p:pic>
        <p:nvPicPr>
          <p:cNvPr id="13" name="图片 12" descr="占位符徽标">
            <a:extLst>
              <a:ext uri="{FF2B5EF4-FFF2-40B4-BE49-F238E27FC236}">
                <a16:creationId xmlns:a16="http://schemas.microsoft.com/office/drawing/2014/main" id="{C2682884-81CF-4B60-9E35-E2598C937FC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331219" y="4634914"/>
            <a:ext cx="1902115" cy="646232"/>
          </a:xfrm>
          <a:prstGeom prst="rect">
            <a:avLst/>
          </a:prstGeom>
        </p:spPr>
      </p:pic>
      <p:pic>
        <p:nvPicPr>
          <p:cNvPr id="20" name="图片 19" descr="Contoso 徽标">
            <a:extLst>
              <a:ext uri="{FF2B5EF4-FFF2-40B4-BE49-F238E27FC236}">
                <a16:creationId xmlns:a16="http://schemas.microsoft.com/office/drawing/2014/main" id="{B85BD58D-4C8E-4FE7-817D-DA724AEA627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3021" y="1880388"/>
            <a:ext cx="1308679" cy="50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96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4E65B-AD78-4F8E-AF3D-7759245651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61209" y="570020"/>
            <a:ext cx="2601850" cy="1090265"/>
          </a:xfrm>
        </p:spPr>
        <p:txBody>
          <a:bodyPr rtlCol="0"/>
          <a:lstStyle/>
          <a:p>
            <a:pPr rtl="0"/>
            <a:r>
              <a:rPr lang="en-US" altLang="zh-CN" sz="3600" dirty="0">
                <a:latin typeface="思源宋体 CN Light" panose="02020300000000000000" pitchFamily="18" charset="-122"/>
                <a:ea typeface="思源宋体 CN Light" panose="02020300000000000000" pitchFamily="18" charset="-122"/>
                <a:cs typeface="OPPOSans L" panose="00020600040101010101" pitchFamily="18" charset="-122"/>
              </a:rPr>
              <a:t>V</a:t>
            </a:r>
            <a:r>
              <a:rPr lang="zh-CN" altLang="en-US" sz="3600" dirty="0">
                <a:latin typeface="思源宋体 CN Light" panose="02020300000000000000" pitchFamily="18" charset="-122"/>
                <a:ea typeface="思源宋体 CN Light" panose="02020300000000000000" pitchFamily="18" charset="-122"/>
                <a:cs typeface="OPPOSans L" panose="00020600040101010101" pitchFamily="18" charset="-122"/>
              </a:rPr>
              <a:t>跃橙 </a:t>
            </a:r>
            <a:r>
              <a:rPr lang="en-US" altLang="zh-CN" sz="3600" dirty="0">
                <a:latin typeface="思源宋体 CN Light" panose="02020300000000000000" pitchFamily="18" charset="-122"/>
                <a:ea typeface="思源宋体 CN Light" panose="02020300000000000000" pitchFamily="18" charset="-122"/>
                <a:cs typeface="OPPOSans L" panose="00020600040101010101" pitchFamily="18" charset="-122"/>
              </a:rPr>
              <a:t>V</a:t>
            </a:r>
            <a:r>
              <a:rPr lang="zh-CN" altLang="en-US" sz="3600" dirty="0">
                <a:latin typeface="思源宋体 CN Light" panose="02020300000000000000" pitchFamily="18" charset="-122"/>
                <a:ea typeface="思源宋体 CN Light" panose="02020300000000000000" pitchFamily="18" charset="-122"/>
                <a:cs typeface="OPPOSans L" panose="00020600040101010101" pitchFamily="18" charset="-122"/>
              </a:rPr>
              <a:t>梦紫</a:t>
            </a:r>
            <a:br>
              <a:rPr lang="en-US" altLang="zh-CN" sz="3600" dirty="0">
                <a:latin typeface="思源宋体 CN Light" panose="02020300000000000000" pitchFamily="18" charset="-122"/>
                <a:ea typeface="思源宋体 CN Light" panose="02020300000000000000" pitchFamily="18" charset="-122"/>
                <a:cs typeface="OPPOSans L" panose="00020600040101010101" pitchFamily="18" charset="-122"/>
              </a:rPr>
            </a:br>
            <a:r>
              <a:rPr lang="en-US" altLang="zh-CN" sz="3600" dirty="0">
                <a:latin typeface="思源宋体 CN Light" panose="02020300000000000000" pitchFamily="18" charset="-122"/>
                <a:ea typeface="思源宋体 CN Light" panose="02020300000000000000" pitchFamily="18" charset="-122"/>
                <a:cs typeface="OPPOSans L" panose="00020600040101010101" pitchFamily="18" charset="-122"/>
              </a:rPr>
              <a:t>V</a:t>
            </a:r>
            <a:r>
              <a:rPr lang="zh-CN" altLang="en-US" sz="3600" dirty="0">
                <a:latin typeface="思源宋体 CN Light" panose="02020300000000000000" pitchFamily="18" charset="-122"/>
                <a:ea typeface="思源宋体 CN Light" panose="02020300000000000000" pitchFamily="18" charset="-122"/>
                <a:cs typeface="OPPOSans L" panose="00020600040101010101" pitchFamily="18" charset="-122"/>
              </a:rPr>
              <a:t>海青 </a:t>
            </a:r>
            <a:r>
              <a:rPr lang="en-US" altLang="zh-CN" sz="3600" dirty="0">
                <a:latin typeface="思源宋体 CN Light" panose="02020300000000000000" pitchFamily="18" charset="-122"/>
                <a:ea typeface="思源宋体 CN Light" panose="02020300000000000000" pitchFamily="18" charset="-122"/>
                <a:cs typeface="OPPOSans L" panose="00020600040101010101" pitchFamily="18" charset="-122"/>
              </a:rPr>
              <a:t>V</a:t>
            </a:r>
            <a:r>
              <a:rPr lang="zh-CN" altLang="en-US" sz="3600" dirty="0">
                <a:latin typeface="思源宋体 CN Light" panose="02020300000000000000" pitchFamily="18" charset="-122"/>
                <a:ea typeface="思源宋体 CN Light" panose="02020300000000000000" pitchFamily="18" charset="-122"/>
                <a:cs typeface="OPPOSans L" panose="00020600040101010101" pitchFamily="18" charset="-122"/>
              </a:rPr>
              <a:t>雅灰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EB6DC3B-F39F-457A-B3A7-1A5EA8ECA3B1}"/>
              </a:ext>
            </a:extLst>
          </p:cNvPr>
          <p:cNvGrpSpPr/>
          <p:nvPr/>
        </p:nvGrpSpPr>
        <p:grpSpPr>
          <a:xfrm>
            <a:off x="596359" y="350921"/>
            <a:ext cx="1834495" cy="1846179"/>
            <a:chOff x="1952144" y="833521"/>
            <a:chExt cx="2823151" cy="2841132"/>
          </a:xfrm>
        </p:grpSpPr>
        <p:sp>
          <p:nvSpPr>
            <p:cNvPr id="8" name="椭圆形 7">
              <a:extLst>
                <a:ext uri="{FF2B5EF4-FFF2-40B4-BE49-F238E27FC236}">
                  <a16:creationId xmlns:a16="http://schemas.microsoft.com/office/drawing/2014/main" id="{3CF620E7-F992-48DE-A308-0A6B4F1E4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143138" y="1038995"/>
              <a:ext cx="399819" cy="40610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grpSp>
          <p:nvGrpSpPr>
            <p:cNvPr id="9" name="组 8">
              <a:extLst>
                <a:ext uri="{FF2B5EF4-FFF2-40B4-BE49-F238E27FC236}">
                  <a16:creationId xmlns:a16="http://schemas.microsoft.com/office/drawing/2014/main" id="{D013B526-9255-484A-8176-C9CA7C769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3752763" y="2652121"/>
              <a:ext cx="1022532" cy="1022532"/>
              <a:chOff x="3775686" y="2602347"/>
              <a:chExt cx="1022532" cy="1022532"/>
            </a:xfrm>
          </p:grpSpPr>
          <p:sp>
            <p:nvSpPr>
              <p:cNvPr id="10" name="椭圆形 9">
                <a:extLst>
                  <a:ext uri="{FF2B5EF4-FFF2-40B4-BE49-F238E27FC236}">
                    <a16:creationId xmlns:a16="http://schemas.microsoft.com/office/drawing/2014/main" id="{790A46A1-19F4-478F-A9B1-84AD72D6DF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3775686" y="2602347"/>
                <a:ext cx="1022532" cy="1022532"/>
              </a:xfrm>
              <a:prstGeom prst="ellipse">
                <a:avLst/>
              </a:prstGeom>
              <a:noFill/>
              <a:ln w="3175">
                <a:solidFill>
                  <a:schemeClr val="bg1"/>
                </a:solidFill>
              </a:ln>
              <a:effectLst>
                <a:glow rad="165100">
                  <a:schemeClr val="bg1">
                    <a:alpha val="9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1" name="椭圆形 10">
                <a:extLst>
                  <a:ext uri="{FF2B5EF4-FFF2-40B4-BE49-F238E27FC236}">
                    <a16:creationId xmlns:a16="http://schemas.microsoft.com/office/drawing/2014/main" id="{90A209D6-847A-4FB1-95CC-EEC3EBCBDA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257769" y="3084430"/>
                <a:ext cx="58366" cy="58366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/>
                  </a:gs>
                  <a:gs pos="70000">
                    <a:schemeClr val="accent2">
                      <a:lumMod val="20000"/>
                      <a:lumOff val="80000"/>
                    </a:schemeClr>
                  </a:gs>
                  <a:gs pos="65000">
                    <a:srgbClr val="F7FFF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glow rad="1651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grpSp>
          <p:nvGrpSpPr>
            <p:cNvPr id="12" name="组 11">
              <a:extLst>
                <a:ext uri="{FF2B5EF4-FFF2-40B4-BE49-F238E27FC236}">
                  <a16:creationId xmlns:a16="http://schemas.microsoft.com/office/drawing/2014/main" id="{8A692E72-0865-44D7-A065-B2F07C21C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952144" y="833521"/>
              <a:ext cx="2678654" cy="2720745"/>
              <a:chOff x="1952144" y="833521"/>
              <a:chExt cx="2678654" cy="2720745"/>
            </a:xfrm>
          </p:grpSpPr>
          <p:sp>
            <p:nvSpPr>
              <p:cNvPr id="13" name="椭圆形 12">
                <a:extLst>
                  <a:ext uri="{FF2B5EF4-FFF2-40B4-BE49-F238E27FC236}">
                    <a16:creationId xmlns:a16="http://schemas.microsoft.com/office/drawing/2014/main" id="{58031D85-2D05-4250-9FA8-67974E8F794F}"/>
                  </a:ext>
                </a:extLst>
              </p:cNvPr>
              <p:cNvSpPr/>
              <p:nvPr/>
            </p:nvSpPr>
            <p:spPr>
              <a:xfrm>
                <a:off x="1952144" y="833521"/>
                <a:ext cx="2678654" cy="2720745"/>
              </a:xfrm>
              <a:prstGeom prst="ellipse">
                <a:avLst/>
              </a:prstGeom>
              <a:noFill/>
              <a:ln w="111125">
                <a:solidFill>
                  <a:schemeClr val="bg1">
                    <a:alpha val="6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cxnSp>
            <p:nvCxnSpPr>
              <p:cNvPr id="14" name="直接连接符​​(S) 13">
                <a:extLst>
                  <a:ext uri="{FF2B5EF4-FFF2-40B4-BE49-F238E27FC236}">
                    <a16:creationId xmlns:a16="http://schemas.microsoft.com/office/drawing/2014/main" id="{46840666-19AD-4885-B9E5-14BA5AA2B7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25238" y="1027660"/>
                <a:ext cx="2332466" cy="2332466"/>
              </a:xfrm>
              <a:prstGeom prst="line">
                <a:avLst/>
              </a:prstGeom>
              <a:ln>
                <a:solidFill>
                  <a:schemeClr val="bg2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标题 1">
            <a:extLst>
              <a:ext uri="{FF2B5EF4-FFF2-40B4-BE49-F238E27FC236}">
                <a16:creationId xmlns:a16="http://schemas.microsoft.com/office/drawing/2014/main" id="{E8663B7A-038E-42C6-93B7-D3E7231D9CCD}"/>
              </a:ext>
            </a:extLst>
          </p:cNvPr>
          <p:cNvSpPr txBox="1">
            <a:spLocks/>
          </p:cNvSpPr>
          <p:nvPr/>
        </p:nvSpPr>
        <p:spPr>
          <a:xfrm>
            <a:off x="928941" y="-196404"/>
            <a:ext cx="5167824" cy="153284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b="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三层立体</a:t>
            </a:r>
            <a:r>
              <a:rPr lang="en-US" altLang="zh-CN" b="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KAG</a:t>
            </a:r>
            <a:endParaRPr lang="zh-CN" altLang="en-US" b="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16" name="副标题 2">
            <a:extLst>
              <a:ext uri="{FF2B5EF4-FFF2-40B4-BE49-F238E27FC236}">
                <a16:creationId xmlns:a16="http://schemas.microsoft.com/office/drawing/2014/main" id="{5CF70E9D-88DF-4CF1-9FE9-FA6952631409}"/>
              </a:ext>
            </a:extLst>
          </p:cNvPr>
          <p:cNvSpPr txBox="1">
            <a:spLocks/>
          </p:cNvSpPr>
          <p:nvPr/>
        </p:nvSpPr>
        <p:spPr>
          <a:xfrm>
            <a:off x="928176" y="1384828"/>
            <a:ext cx="5167824" cy="6916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ZA" sz="1800" kern="1200" cap="all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noProof="1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雾晶磨砂工艺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2B6BD4-1843-4DFF-BF4D-2904FE4DE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6409" y="3111821"/>
            <a:ext cx="2600547" cy="5590280"/>
          </a:xfrm>
          <a:prstGeom prst="rect">
            <a:avLst/>
          </a:prstGeom>
          <a:scene3d>
            <a:camera prst="orthographicFront">
              <a:rot lat="611629" lon="609350" rev="21587093"/>
            </a:camera>
            <a:lightRig rig="harsh" dir="t"/>
          </a:scene3d>
          <a:sp3d extrusionH="101600" prstMaterial="powder">
            <a:bevelT w="50800" h="50800"/>
          </a:sp3d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3841C78-D280-47F5-9988-7F3A88B2C2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4133" y="2712996"/>
            <a:ext cx="2600548" cy="5585993"/>
          </a:xfrm>
          <a:prstGeom prst="rect">
            <a:avLst/>
          </a:prstGeom>
          <a:scene3d>
            <a:camera prst="orthographicFront">
              <a:rot lat="611629" lon="609350" rev="21587093"/>
            </a:camera>
            <a:lightRig rig="harsh" dir="t"/>
          </a:scene3d>
          <a:sp3d extrusionH="101600" prstMaterial="powder">
            <a:bevelT w="50800" h="50800"/>
          </a:sp3d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81ED03D-4A8F-4AF4-8E12-3299EFBFB2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7318" y="2332200"/>
            <a:ext cx="2600547" cy="5590280"/>
          </a:xfrm>
          <a:prstGeom prst="rect">
            <a:avLst/>
          </a:prstGeom>
          <a:scene3d>
            <a:camera prst="orthographicFront">
              <a:rot lat="611629" lon="609350" rev="21587093"/>
            </a:camera>
            <a:lightRig rig="harsh" dir="t"/>
          </a:scene3d>
          <a:sp3d extrusionH="101600" prstMaterial="powder">
            <a:bevelT w="50800" h="50800"/>
          </a:sp3d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E39166E-4849-40FE-9058-D103B3FDE8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25043" y="1981480"/>
            <a:ext cx="2600547" cy="5590280"/>
          </a:xfrm>
          <a:prstGeom prst="rect">
            <a:avLst/>
          </a:prstGeom>
          <a:scene3d>
            <a:camera prst="orthographicFront">
              <a:rot lat="611629" lon="609350" rev="21587093"/>
            </a:camera>
            <a:lightRig rig="harsh" dir="t"/>
          </a:scene3d>
          <a:sp3d extrusionH="101600" prstMaterial="powder">
            <a:bevelT w="50800" h="50800"/>
          </a:sp3d>
        </p:spPr>
      </p:pic>
    </p:spTree>
    <p:extLst>
      <p:ext uri="{BB962C8B-B14F-4D97-AF65-F5344CB8AC3E}">
        <p14:creationId xmlns:p14="http://schemas.microsoft.com/office/powerpoint/2010/main" val="3419518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A3196A-A76D-47F1-A8FB-7438D050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增长策略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BBB1AB1-BCAC-49C5-AF28-BBDC68699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zh-CN" altLang="en-US"/>
              <a:t>未来我们将如何扩展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AD5B11C5-EB75-4884-ADDC-73EA04FE9FCE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 rtlCol="0"/>
          <a:lstStyle/>
          <a:p>
            <a:pPr rtl="0"/>
            <a:r>
              <a:rPr lang="zh-CN" altLang="en-US"/>
              <a:t>阶段 </a:t>
            </a:r>
            <a:r>
              <a:rPr lang="en-US" altLang="zh-CN"/>
              <a:t>1</a:t>
            </a:r>
            <a:br>
              <a:rPr lang="zh-CN" altLang="en-US"/>
            </a:br>
            <a:r>
              <a:rPr lang="zh-CN" altLang="en-US" sz="1800" b="0"/>
              <a:t>年，月</a:t>
            </a:r>
            <a:endParaRPr lang="zh-CN" altLang="en-US" b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444DFB7-7E28-41B4-9BF9-BE436E0FC9E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 rtlCol="0"/>
          <a:lstStyle/>
          <a:p>
            <a:pPr rtl="0"/>
            <a:r>
              <a:rPr lang="en-US" altLang="zh-CN"/>
              <a:t>Lorem </a:t>
            </a:r>
            <a:r>
              <a:rPr lang="en-US" altLang="zh-CN" noProof="1"/>
              <a:t>ipsum dolor sit amet, consectetur adipiscing elit. </a:t>
            </a:r>
            <a:endParaRPr lang="zh-CN" altLang="en-US" noProof="1"/>
          </a:p>
          <a:p>
            <a:pPr rtl="0"/>
            <a:r>
              <a:rPr lang="en-US" altLang="zh-CN" noProof="1"/>
              <a:t>Etiam aliquet eu mi quis lacinia.Ut fermentum a magna ut eleifend.Integer convallis suscipit ante eu varius. </a:t>
            </a:r>
            <a:endParaRPr lang="zh-CN" altLang="en-US" noProof="1"/>
          </a:p>
          <a:p>
            <a:pPr rtl="0"/>
            <a:endParaRPr lang="zh-CN" altLang="en-US" noProof="1"/>
          </a:p>
          <a:p>
            <a:pPr rtl="0"/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C1931C4D-A892-4FF3-8E0D-09189255CCF9}"/>
              </a:ext>
            </a:extLst>
          </p:cNvPr>
          <p:cNvSpPr>
            <a:spLocks noGrp="1"/>
          </p:cNvSpPr>
          <p:nvPr>
            <p:ph idx="22"/>
          </p:nvPr>
        </p:nvSpPr>
        <p:spPr/>
        <p:txBody>
          <a:bodyPr rtlCol="0"/>
          <a:lstStyle/>
          <a:p>
            <a:pPr rtl="0"/>
            <a:r>
              <a:rPr lang="zh-CN" altLang="en-US"/>
              <a:t>阶段 </a:t>
            </a:r>
            <a:r>
              <a:rPr lang="en-US" altLang="zh-CN"/>
              <a:t>2</a:t>
            </a:r>
            <a:br>
              <a:rPr lang="zh-CN" altLang="en-US"/>
            </a:br>
            <a:r>
              <a:rPr lang="zh-CN" altLang="en-US" sz="1800" b="0"/>
              <a:t>年，月</a:t>
            </a:r>
            <a:endParaRPr lang="zh-CN" altLang="en-US" b="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F1F20C0-022B-4E7D-BF64-E9B2AFE01D1E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 rtlCol="0"/>
          <a:lstStyle/>
          <a:p>
            <a:pPr rtl="0"/>
            <a:r>
              <a:rPr lang="en-US" altLang="zh-CN"/>
              <a:t>Lorem </a:t>
            </a:r>
            <a:r>
              <a:rPr lang="en-US" altLang="zh-CN" noProof="1"/>
              <a:t>ipsum dolor sit amet, consectetur adipiscing elit. </a:t>
            </a:r>
            <a:endParaRPr lang="zh-CN" altLang="en-US" noProof="1"/>
          </a:p>
          <a:p>
            <a:pPr rtl="0"/>
            <a:r>
              <a:rPr lang="en-US" altLang="zh-CN" noProof="1"/>
              <a:t>Etiam aliquet eu mi quis lacinia.Ut fermentum a magna ut eleifend.Integer convallis suscipit ante eu varius. </a:t>
            </a:r>
            <a:endParaRPr lang="zh-CN" altLang="en-US" noProof="1"/>
          </a:p>
          <a:p>
            <a:pPr rtl="0"/>
            <a:endParaRPr lang="zh-CN" altLang="en-US" noProof="1"/>
          </a:p>
          <a:p>
            <a:pPr rtl="0"/>
            <a:endParaRPr lang="zh-CN" altLang="en-US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09A5516D-8C31-4428-AF93-D3D26BBCBCDF}"/>
              </a:ext>
            </a:extLst>
          </p:cNvPr>
          <p:cNvSpPr>
            <a:spLocks noGrp="1"/>
          </p:cNvSpPr>
          <p:nvPr>
            <p:ph idx="23"/>
          </p:nvPr>
        </p:nvSpPr>
        <p:spPr/>
        <p:txBody>
          <a:bodyPr rtlCol="0"/>
          <a:lstStyle/>
          <a:p>
            <a:pPr rtl="0"/>
            <a:r>
              <a:rPr lang="zh-CN" altLang="en-US"/>
              <a:t>阶段 </a:t>
            </a:r>
            <a:r>
              <a:rPr lang="en-US" altLang="zh-CN"/>
              <a:t>3</a:t>
            </a:r>
            <a:br>
              <a:rPr lang="zh-CN" altLang="en-US"/>
            </a:br>
            <a:r>
              <a:rPr lang="zh-CN" altLang="en-US" sz="1800" b="0"/>
              <a:t>年，月</a:t>
            </a:r>
            <a:endParaRPr lang="zh-CN" altLang="en-US" b="0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356C085-A0B2-4CAD-B8CD-22F8E31F72C7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 rtlCol="0"/>
          <a:lstStyle/>
          <a:p>
            <a:pPr rtl="0"/>
            <a:r>
              <a:rPr lang="en-US" altLang="zh-CN"/>
              <a:t>Lorem </a:t>
            </a:r>
            <a:r>
              <a:rPr lang="en-US" altLang="zh-CN" noProof="1"/>
              <a:t>ipsum dolor sit amet, consectetur adipiscing elit. </a:t>
            </a:r>
            <a:endParaRPr lang="zh-CN" altLang="en-US" noProof="1"/>
          </a:p>
          <a:p>
            <a:pPr rtl="0"/>
            <a:r>
              <a:rPr lang="en-US" altLang="zh-CN" noProof="1"/>
              <a:t>Etiam aliquet eu mi quis lacinia.Ut fermentum a magna ut eleifend.Integer convallis suscipit ante eu varius. </a:t>
            </a:r>
            <a:endParaRPr lang="zh-CN" altLang="en-US" noProof="1"/>
          </a:p>
          <a:p>
            <a:pPr rtl="0"/>
            <a:endParaRPr lang="zh-CN" altLang="en-US" noProof="1"/>
          </a:p>
          <a:p>
            <a:pPr rtl="0"/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1156343-8474-456D-AFB4-0D3E683B5C8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r>
              <a:rPr lang="zh-CN" altLang="en-US"/>
              <a:t>第 </a:t>
            </a:r>
            <a:fld id="{19B51A1E-902D-48AF-9020-955120F399B6}" type="slidenum">
              <a:rPr lang="en-US" altLang="zh-CN" smtClean="0"/>
              <a:pPr rtl="0"/>
              <a:t>30</a:t>
            </a:fld>
            <a:r>
              <a:rPr lang="zh-CN" altLang="en-US"/>
              <a:t> 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13899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293275-5D34-43AB-891F-D5BCED72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增长动力</a:t>
            </a:r>
          </a:p>
        </p:txBody>
      </p:sp>
      <p:sp>
        <p:nvSpPr>
          <p:cNvPr id="9" name="文本占位符 3">
            <a:extLst>
              <a:ext uri="{FF2B5EF4-FFF2-40B4-BE49-F238E27FC236}">
                <a16:creationId xmlns:a16="http://schemas.microsoft.com/office/drawing/2014/main" id="{67C47303-001A-4D28-8CD8-585DDF0F8D7B}"/>
              </a:ext>
            </a:extLst>
          </p:cNvPr>
          <p:cNvSpPr txBox="1">
            <a:spLocks/>
          </p:cNvSpPr>
          <p:nvPr/>
        </p:nvSpPr>
        <p:spPr>
          <a:xfrm>
            <a:off x="601682" y="1008000"/>
            <a:ext cx="9974243" cy="252000"/>
          </a:xfrm>
          <a:prstGeom prst="rect">
            <a:avLst/>
          </a:prstGeom>
        </p:spPr>
        <p:txBody>
          <a:bodyPr lIns="0" tIns="0" rIns="0" bIns="0" rtlCol="0"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ct val="100000"/>
              </a:lnSpc>
              <a:buNone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成功预测</a:t>
            </a:r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06A16F58-BB49-40F1-AE0B-C3A394D46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123390"/>
              </p:ext>
            </p:extLst>
          </p:nvPr>
        </p:nvGraphicFramePr>
        <p:xfrm>
          <a:off x="601200" y="1818756"/>
          <a:ext cx="5876725" cy="4347784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175345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1175345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1175345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1175345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1175345">
                  <a:extLst>
                    <a:ext uri="{9D8B030D-6E8A-4147-A177-3AD203B41FA5}">
                      <a16:colId xmlns:a16="http://schemas.microsoft.com/office/drawing/2014/main" val="1136644251"/>
                    </a:ext>
                  </a:extLst>
                </a:gridCol>
              </a:tblGrid>
              <a:tr h="601864">
                <a:tc>
                  <a:txBody>
                    <a:bodyPr/>
                    <a:lstStyle/>
                    <a:p>
                      <a:pPr rtl="0"/>
                      <a:endParaRPr lang="zh-CN" altLang="en-ZA" noProof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供应商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用户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毛收入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公司收入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1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US" altLang="zh-CN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US" altLang="zh-CN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US" altLang="zh-CN" sz="160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¥0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US" altLang="zh-CN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¥0</a:t>
                      </a:r>
                      <a:endParaRPr lang="en-US" altLang="zh-CN" sz="16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1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US" altLang="zh-CN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US" altLang="zh-CN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US" altLang="zh-CN" sz="160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¥6,750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US" altLang="zh-CN" sz="16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¥1,013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1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US" altLang="zh-CN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US" altLang="zh-CN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US" altLang="zh-CN" sz="160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¥33,750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US" altLang="zh-CN" sz="16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¥5,063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1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US" altLang="zh-CN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US" altLang="zh-CN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US" altLang="zh-CN" sz="160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¥135,000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US" altLang="zh-CN" sz="16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¥20,250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600" b="1" noProof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US" altLang="zh-CN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400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US" altLang="zh-CN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US" altLang="zh-CN" sz="1600" noProof="0" dirty="0">
                          <a:solidFill>
                            <a:schemeClr val="bg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¥270,000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US" altLang="zh-CN" sz="16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¥40,500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</a:tbl>
          </a:graphicData>
        </a:graphic>
      </p:graphicFrame>
      <p:graphicFrame>
        <p:nvGraphicFramePr>
          <p:cNvPr id="6" name="图表 5" title="毛收入占位符图表">
            <a:extLst>
              <a:ext uri="{FF2B5EF4-FFF2-40B4-BE49-F238E27FC236}">
                <a16:creationId xmlns:a16="http://schemas.microsoft.com/office/drawing/2014/main" id="{5576D10F-DB85-4684-A4D7-BE94D3ABC0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6522143"/>
              </p:ext>
            </p:extLst>
          </p:nvPr>
        </p:nvGraphicFramePr>
        <p:xfrm>
          <a:off x="7080249" y="1728001"/>
          <a:ext cx="40751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738CB4D-96D6-4F68-AF6E-85DC368128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第 </a:t>
            </a:r>
            <a:fld id="{19B51A1E-902D-48AF-9020-955120F399B6}" type="slidenum">
              <a:rPr lang="en-US" altLang="zh-CN" smtClean="0"/>
              <a:pPr rtl="0"/>
              <a:t>31</a:t>
            </a:fld>
            <a:r>
              <a:rPr lang="zh-CN" altLang="en-US" dirty="0"/>
              <a:t> 页</a:t>
            </a:r>
          </a:p>
        </p:txBody>
      </p:sp>
    </p:spTree>
    <p:extLst>
      <p:ext uri="{BB962C8B-B14F-4D97-AF65-F5344CB8AC3E}">
        <p14:creationId xmlns:p14="http://schemas.microsoft.com/office/powerpoint/2010/main" val="3347698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E82309-8DCF-411D-966B-C430D1472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时间表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5FA1BA-EC91-4633-B5BD-112C7C379D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zh-CN" altLang="en-US"/>
              <a:t>我们的两年实施计划</a:t>
            </a:r>
          </a:p>
        </p:txBody>
      </p:sp>
      <p:sp>
        <p:nvSpPr>
          <p:cNvPr id="31" name="箭头：五边形 30">
            <a:extLst>
              <a:ext uri="{FF2B5EF4-FFF2-40B4-BE49-F238E27FC236}">
                <a16:creationId xmlns:a16="http://schemas.microsoft.com/office/drawing/2014/main" id="{FA7A9A8B-6D8E-42E6-B030-A2DA0A5BE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940003" y="2968364"/>
            <a:ext cx="683275" cy="252000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0" name="箭头：五边形 39">
            <a:extLst>
              <a:ext uri="{FF2B5EF4-FFF2-40B4-BE49-F238E27FC236}">
                <a16:creationId xmlns:a16="http://schemas.microsoft.com/office/drawing/2014/main" id="{95BF0B49-1279-413F-A38B-214D38C41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2491555" y="4458018"/>
            <a:ext cx="683275" cy="252000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4" name="箭头：五边形 33">
            <a:extLst>
              <a:ext uri="{FF2B5EF4-FFF2-40B4-BE49-F238E27FC236}">
                <a16:creationId xmlns:a16="http://schemas.microsoft.com/office/drawing/2014/main" id="{11428CA7-EA35-4774-B45E-74FDBBEC8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478436" y="2968364"/>
            <a:ext cx="683275" cy="252000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3" name="箭头：五边形 42">
            <a:extLst>
              <a:ext uri="{FF2B5EF4-FFF2-40B4-BE49-F238E27FC236}">
                <a16:creationId xmlns:a16="http://schemas.microsoft.com/office/drawing/2014/main" id="{B9A5B1C3-7B8C-48F8-8CC2-7A657167B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7024689" y="4458019"/>
            <a:ext cx="683275" cy="252000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6" name="箭头：五边形 45">
            <a:extLst>
              <a:ext uri="{FF2B5EF4-FFF2-40B4-BE49-F238E27FC236}">
                <a16:creationId xmlns:a16="http://schemas.microsoft.com/office/drawing/2014/main" id="{35AE8A83-3056-47C7-A825-18681A2BB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9068899" y="4458020"/>
            <a:ext cx="683275" cy="252000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7" name="箭头：五边形 36">
            <a:extLst>
              <a:ext uri="{FF2B5EF4-FFF2-40B4-BE49-F238E27FC236}">
                <a16:creationId xmlns:a16="http://schemas.microsoft.com/office/drawing/2014/main" id="{066E6187-C0CE-477B-BDCE-FF7E75C17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1051734" y="2968365"/>
            <a:ext cx="683275" cy="252000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54B5BD8-098C-49CB-83F5-66A9857795C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989339" y="3973125"/>
            <a:ext cx="689062" cy="201776"/>
          </a:xfrm>
        </p:spPr>
        <p:txBody>
          <a:bodyPr rtlCol="0"/>
          <a:lstStyle/>
          <a:p>
            <a:pPr rtl="0"/>
            <a:r>
              <a:rPr lang="en-US" altLang="zh-CN" dirty="0"/>
              <a:t>20YY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C0153D4-6BE1-4775-8DB0-AF6F6B6305E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/>
          <a:lstStyle/>
          <a:p>
            <a:pPr rtl="0"/>
            <a:r>
              <a:rPr lang="en-US" altLang="zh-CN"/>
              <a:t>8 </a:t>
            </a:r>
            <a:r>
              <a:rPr lang="zh-CN" altLang="en-US"/>
              <a:t>月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592477C-106F-4ACF-9F87-CCEB47554D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/>
          <a:p>
            <a:pPr rtl="0"/>
            <a:r>
              <a:rPr lang="en-US" altLang="zh-CN"/>
              <a:t>9 </a:t>
            </a:r>
            <a:r>
              <a:rPr lang="zh-CN" altLang="en-US"/>
              <a:t>月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ECDD0026-6F51-4C7F-A56C-F65493E9FEA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 rtlCol="0"/>
          <a:lstStyle/>
          <a:p>
            <a:pPr rtl="0"/>
            <a:r>
              <a:rPr lang="en-US" altLang="zh-CN"/>
              <a:t>10 </a:t>
            </a:r>
            <a:r>
              <a:rPr lang="zh-CN" altLang="en-US"/>
              <a:t>月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4F9CDDE1-0ECF-443E-A45E-D79B9EDB4FA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 rtlCol="0"/>
          <a:lstStyle/>
          <a:p>
            <a:pPr rtl="0"/>
            <a:r>
              <a:rPr lang="en-US" altLang="zh-CN"/>
              <a:t>11 </a:t>
            </a:r>
            <a:r>
              <a:rPr lang="zh-CN" altLang="en-US"/>
              <a:t>月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2C7F497-AF01-4BD2-9DA6-8E87BE2CE4B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02090" y="3973125"/>
            <a:ext cx="594992" cy="201776"/>
          </a:xfrm>
        </p:spPr>
        <p:txBody>
          <a:bodyPr rtlCol="0"/>
          <a:lstStyle/>
          <a:p>
            <a:pPr rtl="0"/>
            <a:r>
              <a:rPr lang="en-US" altLang="zh-CN" dirty="0"/>
              <a:t>20YY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2E1AF48A-4DD0-4ACA-BADE-96E2296C2A8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 rtlCol="0"/>
          <a:lstStyle/>
          <a:p>
            <a:pPr rtl="0"/>
            <a:r>
              <a:rPr lang="en-US" altLang="zh-CN"/>
              <a:t>12 </a:t>
            </a:r>
            <a:r>
              <a:rPr lang="zh-CN" altLang="en-US"/>
              <a:t>月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E9541D6D-5806-4579-B106-3AC7E947B81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 rtlCol="0"/>
          <a:lstStyle/>
          <a:p>
            <a:pPr rtl="0"/>
            <a:r>
              <a:rPr lang="en-US" altLang="zh-CN"/>
              <a:t>1 </a:t>
            </a:r>
            <a:r>
              <a:rPr lang="zh-CN" altLang="en-US"/>
              <a:t>月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3FE5250A-E0C5-450F-B324-8B214D45C0C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 rtlCol="0"/>
          <a:lstStyle/>
          <a:p>
            <a:pPr rtl="0"/>
            <a:r>
              <a:rPr lang="en-US" altLang="zh-CN"/>
              <a:t>2 </a:t>
            </a:r>
            <a:r>
              <a:rPr lang="zh-CN" altLang="en-US"/>
              <a:t>月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45F24C43-5229-4A8D-8830-3519775B484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5</a:t>
            </a:r>
            <a:r>
              <a:rPr lang="zh-CN" altLang="en-US" dirty="0"/>
              <a:t> 月</a:t>
            </a:r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3517CC3B-3BE8-4544-BD85-3D7E95006AE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 rtlCol="0"/>
          <a:lstStyle/>
          <a:p>
            <a:pPr rtl="0"/>
            <a:r>
              <a:rPr lang="en-US" altLang="zh-CN"/>
              <a:t>3 </a:t>
            </a:r>
            <a:r>
              <a:rPr lang="zh-CN" altLang="en-US"/>
              <a:t>月</a:t>
            </a: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B449F2E1-6906-48B5-9833-C154025B4C1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 rtlCol="0"/>
          <a:lstStyle/>
          <a:p>
            <a:pPr rtl="0"/>
            <a:r>
              <a:rPr lang="en-US" altLang="zh-CN"/>
              <a:t>4 </a:t>
            </a:r>
            <a:r>
              <a:rPr lang="zh-CN" altLang="en-US"/>
              <a:t>月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7B64AE2D-234B-40D4-914E-50FF870E62B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 rtlCol="0"/>
          <a:lstStyle/>
          <a:p>
            <a:pPr rtl="0"/>
            <a:r>
              <a:rPr lang="en-US" altLang="zh-CN"/>
              <a:t>6 </a:t>
            </a:r>
            <a:r>
              <a:rPr lang="zh-CN" altLang="en-US"/>
              <a:t>月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7BEB8C77-452E-457C-ABF0-8D888DA65F2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 rtlCol="0"/>
          <a:lstStyle/>
          <a:p>
            <a:pPr rtl="0"/>
            <a:r>
              <a:rPr lang="en-US" altLang="zh-CN"/>
              <a:t>7 </a:t>
            </a:r>
            <a:r>
              <a:rPr lang="zh-CN" altLang="en-US"/>
              <a:t>月</a:t>
            </a:r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5844EAEC-ACDF-4D36-8545-B2E0D64931B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 rtlCol="0"/>
          <a:lstStyle/>
          <a:p>
            <a:pPr rtl="0"/>
            <a:r>
              <a:rPr lang="en-US" altLang="zh-CN"/>
              <a:t>8 </a:t>
            </a:r>
            <a:r>
              <a:rPr lang="zh-CN" altLang="en-US"/>
              <a:t>月</a:t>
            </a:r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171378CA-A7A3-4FDB-9FB3-52E088925FB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 rtlCol="0"/>
          <a:lstStyle/>
          <a:p>
            <a:pPr rtl="0"/>
            <a:r>
              <a:rPr lang="en-US" altLang="zh-CN"/>
              <a:t>9 </a:t>
            </a:r>
            <a:r>
              <a:rPr lang="zh-CN" altLang="en-US"/>
              <a:t>月</a:t>
            </a:r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7215858D-C865-44F3-942E-150A9567432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 rtlCol="0"/>
          <a:lstStyle/>
          <a:p>
            <a:pPr rtl="0"/>
            <a:r>
              <a:rPr lang="en-US" altLang="zh-CN"/>
              <a:t>10 </a:t>
            </a:r>
            <a:r>
              <a:rPr lang="zh-CN" altLang="en-US"/>
              <a:t>月</a:t>
            </a: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54C23D78-11EE-4923-A0DE-F6835790A153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 rtlCol="0"/>
          <a:lstStyle/>
          <a:p>
            <a:pPr rtl="0"/>
            <a:r>
              <a:rPr lang="en-US" altLang="zh-CN"/>
              <a:t>11 </a:t>
            </a:r>
            <a:r>
              <a:rPr lang="zh-CN" altLang="en-US"/>
              <a:t>月</a:t>
            </a:r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653DB2CA-F228-4CCA-8787-80CD1EABCF13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 rtlCol="0"/>
          <a:lstStyle/>
          <a:p>
            <a:pPr rtl="0"/>
            <a:r>
              <a:rPr lang="en-US" altLang="zh-CN"/>
              <a:t>12 </a:t>
            </a:r>
            <a:r>
              <a:rPr lang="zh-CN" altLang="en-US"/>
              <a:t>月</a:t>
            </a:r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DAACD272-4496-43F6-B9E4-DFFBACDDC3CD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 rtlCol="0"/>
          <a:lstStyle/>
          <a:p>
            <a:pPr rtl="0"/>
            <a:r>
              <a:rPr lang="en-US" altLang="zh-CN"/>
              <a:t>1 </a:t>
            </a:r>
            <a:r>
              <a:rPr lang="zh-CN" altLang="en-US"/>
              <a:t>月</a:t>
            </a:r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347CC1FC-4CFD-44F0-B8A0-3FBBA8549F9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 rtlCol="0"/>
          <a:lstStyle/>
          <a:p>
            <a:pPr rtl="0"/>
            <a:r>
              <a:rPr lang="en-US" altLang="zh-CN"/>
              <a:t>2 </a:t>
            </a:r>
            <a:r>
              <a:rPr lang="zh-CN" altLang="en-US"/>
              <a:t>月</a:t>
            </a:r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9E41E4DD-E5EB-4682-9AA3-BA23502357C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5</a:t>
            </a:r>
            <a:r>
              <a:rPr lang="zh-CN" altLang="en-US" dirty="0"/>
              <a:t> 月</a:t>
            </a:r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B49C0CB4-E352-430E-A9B3-2AC715BAA58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 rtlCol="0"/>
          <a:lstStyle/>
          <a:p>
            <a:pPr rtl="0"/>
            <a:r>
              <a:rPr lang="en-US" altLang="zh-CN"/>
              <a:t>3 </a:t>
            </a:r>
            <a:r>
              <a:rPr lang="zh-CN" altLang="en-US"/>
              <a:t>月</a:t>
            </a:r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EF3FC6DB-D8A8-4081-9B5F-E9289FF1DB12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 rtlCol="0"/>
          <a:lstStyle/>
          <a:p>
            <a:pPr rtl="0"/>
            <a:r>
              <a:rPr lang="en-US" altLang="zh-CN"/>
              <a:t>4 </a:t>
            </a:r>
            <a:r>
              <a:rPr lang="zh-CN" altLang="en-US"/>
              <a:t>月</a:t>
            </a:r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1B01CDF5-5785-42A7-8FCF-499C2D0216D9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627429" y="2190750"/>
            <a:ext cx="1793875" cy="561975"/>
          </a:xfrm>
          <a:ln>
            <a:solidFill>
              <a:schemeClr val="tx1">
                <a:lumMod val="50000"/>
                <a:lumOff val="50000"/>
                <a:alpha val="52000"/>
              </a:schemeClr>
            </a:solidFill>
          </a:ln>
        </p:spPr>
        <p:txBody>
          <a:bodyPr rtlCol="0"/>
          <a:lstStyle/>
          <a:p>
            <a:pPr rtl="0"/>
            <a:r>
              <a:rPr lang="zh-CN" altLang="en-US"/>
              <a:t>试用版</a:t>
            </a:r>
          </a:p>
        </p:txBody>
      </p:sp>
      <p:sp>
        <p:nvSpPr>
          <p:cNvPr id="30" name="文本占位符 29">
            <a:extLst>
              <a:ext uri="{FF2B5EF4-FFF2-40B4-BE49-F238E27FC236}">
                <a16:creationId xmlns:a16="http://schemas.microsoft.com/office/drawing/2014/main" id="{CEB6AD7A-70B7-44AF-A561-DFBE576D8361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679158" y="2505005"/>
            <a:ext cx="1690417" cy="224670"/>
          </a:xfrm>
        </p:spPr>
        <p:txBody>
          <a:bodyPr rtlCol="0"/>
          <a:lstStyle/>
          <a:p>
            <a:pPr rtl="0"/>
            <a:r>
              <a:rPr lang="en-US" altLang="zh-CN"/>
              <a:t>20YY </a:t>
            </a:r>
            <a:r>
              <a:rPr lang="zh-CN" altLang="en-US"/>
              <a:t>年，月份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16D2383-EFA4-46C9-8926-B33450EBF2AD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 rtlCol="0"/>
          <a:lstStyle/>
          <a:p>
            <a:pPr rtl="0"/>
            <a:r>
              <a:rPr lang="zh-CN" altLang="en-US"/>
              <a:t>第 </a:t>
            </a:r>
            <a:fld id="{19B51A1E-902D-48AF-9020-955120F399B6}" type="slidenum">
              <a:rPr lang="en-US" altLang="zh-CN" smtClean="0"/>
              <a:pPr rtl="0"/>
              <a:t>32</a:t>
            </a:fld>
            <a:r>
              <a:rPr lang="zh-CN" altLang="en-US"/>
              <a:t> 页</a:t>
            </a:r>
          </a:p>
        </p:txBody>
      </p:sp>
      <p:sp>
        <p:nvSpPr>
          <p:cNvPr id="38" name="文本占位符 28">
            <a:extLst>
              <a:ext uri="{FF2B5EF4-FFF2-40B4-BE49-F238E27FC236}">
                <a16:creationId xmlns:a16="http://schemas.microsoft.com/office/drawing/2014/main" id="{FC515413-F507-4A34-82ED-04E98A4CDD31}"/>
              </a:ext>
            </a:extLst>
          </p:cNvPr>
          <p:cNvSpPr txBox="1">
            <a:spLocks/>
          </p:cNvSpPr>
          <p:nvPr/>
        </p:nvSpPr>
        <p:spPr>
          <a:xfrm>
            <a:off x="1936255" y="4925656"/>
            <a:ext cx="1793875" cy="561975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  <a:alpha val="52000"/>
              </a:schemeClr>
            </a:solidFill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rtl="0"/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法规</a:t>
            </a:r>
          </a:p>
        </p:txBody>
      </p:sp>
      <p:sp>
        <p:nvSpPr>
          <p:cNvPr id="39" name="文本占位符 29">
            <a:extLst>
              <a:ext uri="{FF2B5EF4-FFF2-40B4-BE49-F238E27FC236}">
                <a16:creationId xmlns:a16="http://schemas.microsoft.com/office/drawing/2014/main" id="{D45EC93F-78C4-4289-8D2C-529081D4E330}"/>
              </a:ext>
            </a:extLst>
          </p:cNvPr>
          <p:cNvSpPr txBox="1">
            <a:spLocks/>
          </p:cNvSpPr>
          <p:nvPr/>
        </p:nvSpPr>
        <p:spPr>
          <a:xfrm>
            <a:off x="1987984" y="5239911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20YY 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年，月份</a:t>
            </a:r>
          </a:p>
        </p:txBody>
      </p:sp>
      <p:sp>
        <p:nvSpPr>
          <p:cNvPr id="32" name="文本占位符 28">
            <a:extLst>
              <a:ext uri="{FF2B5EF4-FFF2-40B4-BE49-F238E27FC236}">
                <a16:creationId xmlns:a16="http://schemas.microsoft.com/office/drawing/2014/main" id="{3B8215E4-CBB2-4AF4-8D62-074910551A83}"/>
              </a:ext>
            </a:extLst>
          </p:cNvPr>
          <p:cNvSpPr txBox="1">
            <a:spLocks/>
          </p:cNvSpPr>
          <p:nvPr/>
        </p:nvSpPr>
        <p:spPr>
          <a:xfrm>
            <a:off x="4923136" y="2190751"/>
            <a:ext cx="1793875" cy="561975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  <a:alpha val="52000"/>
              </a:schemeClr>
            </a:solidFill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rtl="0"/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市场营销</a:t>
            </a:r>
          </a:p>
        </p:txBody>
      </p:sp>
      <p:sp>
        <p:nvSpPr>
          <p:cNvPr id="33" name="文本占位符 29">
            <a:extLst>
              <a:ext uri="{FF2B5EF4-FFF2-40B4-BE49-F238E27FC236}">
                <a16:creationId xmlns:a16="http://schemas.microsoft.com/office/drawing/2014/main" id="{9E7006F3-EE4E-489F-B064-7A486ADA740E}"/>
              </a:ext>
            </a:extLst>
          </p:cNvPr>
          <p:cNvSpPr txBox="1">
            <a:spLocks/>
          </p:cNvSpPr>
          <p:nvPr/>
        </p:nvSpPr>
        <p:spPr>
          <a:xfrm>
            <a:off x="4974865" y="2505006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20YY 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年，月份</a:t>
            </a:r>
          </a:p>
        </p:txBody>
      </p:sp>
      <p:sp>
        <p:nvSpPr>
          <p:cNvPr id="41" name="文本占位符 28">
            <a:extLst>
              <a:ext uri="{FF2B5EF4-FFF2-40B4-BE49-F238E27FC236}">
                <a16:creationId xmlns:a16="http://schemas.microsoft.com/office/drawing/2014/main" id="{541D2AF2-0475-41D2-B2F3-BD6A7CB6DDEA}"/>
              </a:ext>
            </a:extLst>
          </p:cNvPr>
          <p:cNvSpPr txBox="1">
            <a:spLocks/>
          </p:cNvSpPr>
          <p:nvPr/>
        </p:nvSpPr>
        <p:spPr>
          <a:xfrm>
            <a:off x="6469389" y="4925657"/>
            <a:ext cx="1793875" cy="561975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  <a:alpha val="52000"/>
              </a:schemeClr>
            </a:solidFill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rtl="0"/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投资</a:t>
            </a:r>
          </a:p>
        </p:txBody>
      </p:sp>
      <p:sp>
        <p:nvSpPr>
          <p:cNvPr id="42" name="文本占位符 29">
            <a:extLst>
              <a:ext uri="{FF2B5EF4-FFF2-40B4-BE49-F238E27FC236}">
                <a16:creationId xmlns:a16="http://schemas.microsoft.com/office/drawing/2014/main" id="{C99AE0E9-ABEE-4A45-85D0-7ED61137310B}"/>
              </a:ext>
            </a:extLst>
          </p:cNvPr>
          <p:cNvSpPr txBox="1">
            <a:spLocks/>
          </p:cNvSpPr>
          <p:nvPr/>
        </p:nvSpPr>
        <p:spPr>
          <a:xfrm>
            <a:off x="6521118" y="5239912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20YY 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年，月份</a:t>
            </a:r>
          </a:p>
        </p:txBody>
      </p:sp>
      <p:sp>
        <p:nvSpPr>
          <p:cNvPr id="44" name="文本占位符 28">
            <a:extLst>
              <a:ext uri="{FF2B5EF4-FFF2-40B4-BE49-F238E27FC236}">
                <a16:creationId xmlns:a16="http://schemas.microsoft.com/office/drawing/2014/main" id="{60DD5FF2-6AB8-4480-BD08-3AE02A14A2A4}"/>
              </a:ext>
            </a:extLst>
          </p:cNvPr>
          <p:cNvSpPr txBox="1">
            <a:spLocks/>
          </p:cNvSpPr>
          <p:nvPr/>
        </p:nvSpPr>
        <p:spPr>
          <a:xfrm>
            <a:off x="8513599" y="4925658"/>
            <a:ext cx="1793875" cy="561975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  <a:alpha val="52000"/>
              </a:schemeClr>
            </a:solidFill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rtl="0"/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采购</a:t>
            </a:r>
          </a:p>
        </p:txBody>
      </p:sp>
      <p:sp>
        <p:nvSpPr>
          <p:cNvPr id="45" name="文本占位符 29">
            <a:extLst>
              <a:ext uri="{FF2B5EF4-FFF2-40B4-BE49-F238E27FC236}">
                <a16:creationId xmlns:a16="http://schemas.microsoft.com/office/drawing/2014/main" id="{F534225C-44A4-4396-8349-B29318EB2FCD}"/>
              </a:ext>
            </a:extLst>
          </p:cNvPr>
          <p:cNvSpPr txBox="1">
            <a:spLocks/>
          </p:cNvSpPr>
          <p:nvPr/>
        </p:nvSpPr>
        <p:spPr>
          <a:xfrm>
            <a:off x="8565328" y="5239913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20YY 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年，月份</a:t>
            </a:r>
          </a:p>
        </p:txBody>
      </p:sp>
      <p:sp>
        <p:nvSpPr>
          <p:cNvPr id="35" name="文本占位符 28">
            <a:extLst>
              <a:ext uri="{FF2B5EF4-FFF2-40B4-BE49-F238E27FC236}">
                <a16:creationId xmlns:a16="http://schemas.microsoft.com/office/drawing/2014/main" id="{5DDAA146-7B54-4D5A-9D07-B5407105AE6E}"/>
              </a:ext>
            </a:extLst>
          </p:cNvPr>
          <p:cNvSpPr txBox="1">
            <a:spLocks/>
          </p:cNvSpPr>
          <p:nvPr/>
        </p:nvSpPr>
        <p:spPr>
          <a:xfrm>
            <a:off x="9796925" y="2190751"/>
            <a:ext cx="1793875" cy="561975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  <a:alpha val="52000"/>
              </a:schemeClr>
            </a:solidFill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rtl="0"/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启动</a:t>
            </a:r>
          </a:p>
        </p:txBody>
      </p:sp>
      <p:sp>
        <p:nvSpPr>
          <p:cNvPr id="36" name="文本占位符 29">
            <a:extLst>
              <a:ext uri="{FF2B5EF4-FFF2-40B4-BE49-F238E27FC236}">
                <a16:creationId xmlns:a16="http://schemas.microsoft.com/office/drawing/2014/main" id="{3259EAFB-C623-4255-9B5C-A06E8132A64F}"/>
              </a:ext>
            </a:extLst>
          </p:cNvPr>
          <p:cNvSpPr txBox="1">
            <a:spLocks/>
          </p:cNvSpPr>
          <p:nvPr/>
        </p:nvSpPr>
        <p:spPr>
          <a:xfrm>
            <a:off x="9848654" y="2505006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20YY 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年，月份</a:t>
            </a:r>
          </a:p>
        </p:txBody>
      </p:sp>
    </p:spTree>
    <p:extLst>
      <p:ext uri="{BB962C8B-B14F-4D97-AF65-F5344CB8AC3E}">
        <p14:creationId xmlns:p14="http://schemas.microsoft.com/office/powerpoint/2010/main" val="32031402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699C2-32BF-423F-9FCB-C7261C5F4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财务</a:t>
            </a:r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5E35A28A-9193-410A-BA00-32118BDB1D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764819"/>
              </p:ext>
            </p:extLst>
          </p:nvPr>
        </p:nvGraphicFramePr>
        <p:xfrm>
          <a:off x="601681" y="991330"/>
          <a:ext cx="10894993" cy="533168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178998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2728470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2728470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2555420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703635">
                  <a:extLst>
                    <a:ext uri="{9D8B030D-6E8A-4147-A177-3AD203B41FA5}">
                      <a16:colId xmlns:a16="http://schemas.microsoft.com/office/drawing/2014/main" val="1944590475"/>
                    </a:ext>
                  </a:extLst>
                </a:gridCol>
              </a:tblGrid>
              <a:tr h="334647">
                <a:tc>
                  <a:txBody>
                    <a:bodyPr/>
                    <a:lstStyle/>
                    <a:p>
                      <a:pPr algn="l" rtl="0" fontAlgn="b"/>
                      <a:endParaRPr lang="zh-CN" altLang="en-US" sz="1400" b="0" i="0" u="none" strike="noStrike" noProof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zh-CN" altLang="en-US" sz="1400" b="1" i="0" u="none" strike="noStrike" noProof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年份 </a:t>
                      </a:r>
                      <a:r>
                        <a:rPr lang="en-US" altLang="zh-CN" sz="1400" b="1" i="0" u="none" strike="noStrike" noProof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zh-CN" altLang="en-US" sz="1400" b="1" i="0" u="none" strike="noStrike" noProof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年份 </a:t>
                      </a:r>
                      <a:r>
                        <a:rPr lang="en-US" altLang="zh-CN" sz="1400" b="1" i="0" u="none" strike="noStrike" noProof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zh-CN" altLang="en-US" sz="1400" b="1" i="0" u="none" strike="noStrike" noProof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年份 </a:t>
                      </a:r>
                      <a:r>
                        <a:rPr lang="en-US" altLang="zh-CN" sz="1400" b="1" i="0" u="none" strike="noStrike" noProof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zh-CN" altLang="en-US" sz="1400" b="0" i="0" u="none" strike="noStrike" noProof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334647">
                <a:tc>
                  <a:txBody>
                    <a:bodyPr/>
                    <a:lstStyle/>
                    <a:p>
                      <a:pPr algn="l" rtl="0" fontAlgn="b"/>
                      <a:r>
                        <a:rPr lang="zh-CN" altLang="en-US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推销员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CN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CN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CN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160,000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zh-CN" altLang="en-US" sz="1400" b="0" i="0" u="none" strike="noStrike" noProof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334647">
                <a:tc>
                  <a:txBody>
                    <a:bodyPr/>
                    <a:lstStyle/>
                    <a:p>
                      <a:pPr algn="l" rtl="0" fontAlgn="b"/>
                      <a:r>
                        <a:rPr lang="zh-CN" altLang="en-US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用户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CN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CN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CN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1 600,000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zh-CN" altLang="en-US" sz="1400" b="0" i="0" u="none" strike="noStrike" noProof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334647">
                <a:tc>
                  <a:txBody>
                    <a:bodyPr/>
                    <a:lstStyle/>
                    <a:p>
                      <a:pPr algn="l" rtl="0" fontAlgn="b"/>
                      <a:r>
                        <a:rPr lang="zh-CN" altLang="en-US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销售额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CN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CN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4 000,000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CN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16 000,000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zh-CN" altLang="en-US" sz="1400" b="0" i="0" u="none" strike="noStrike" noProof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334647">
                <a:tc>
                  <a:txBody>
                    <a:bodyPr/>
                    <a:lstStyle/>
                    <a:p>
                      <a:pPr algn="l" rtl="0" fontAlgn="b"/>
                      <a:r>
                        <a:rPr lang="zh-CN" altLang="en-US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每次销售的平均价格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CN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75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CN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CN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zh-CN" altLang="en-US" sz="1400" b="0" i="0" u="none" strike="noStrike" noProof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334647">
                <a:tc>
                  <a:txBody>
                    <a:bodyPr/>
                    <a:lstStyle/>
                    <a:p>
                      <a:pPr algn="l" rtl="0" fontAlgn="b"/>
                      <a:r>
                        <a:rPr lang="zh-CN" altLang="en-US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收入 </a:t>
                      </a:r>
                      <a:r>
                        <a:rPr lang="en-US" altLang="zh-CN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@ 15%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CN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5 625,000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CN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48 000,000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CN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216 000,000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zh-CN" altLang="en-US" sz="1400" b="0" i="0" u="none" strike="noStrike" noProof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  <a:tr h="334647">
                <a:tc>
                  <a:txBody>
                    <a:bodyPr/>
                    <a:lstStyle/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营业成本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CN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CN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CN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zh-CN" altLang="en-US" sz="1400" b="0" i="0" u="none" strike="noStrike" noProof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2520710"/>
                  </a:ext>
                </a:extLst>
              </a:tr>
              <a:tr h="334647">
                <a:tc>
                  <a:txBody>
                    <a:bodyPr/>
                    <a:lstStyle/>
                    <a:p>
                      <a:pPr algn="l" rtl="0" fontAlgn="b"/>
                      <a:r>
                        <a:rPr lang="zh-CN" altLang="en-US" sz="1400" b="1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毛利润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CN" sz="1400" b="1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5 625,000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CN" sz="1400" b="1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48 000,000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CN" sz="1400" b="1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216 000,000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zh-CN" altLang="en-US" sz="1400" b="0" i="0" u="none" strike="noStrike" noProof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9742177"/>
                  </a:ext>
                </a:extLst>
              </a:tr>
              <a:tr h="334647">
                <a:tc>
                  <a:txBody>
                    <a:bodyPr/>
                    <a:lstStyle/>
                    <a:p>
                      <a:pPr algn="l" rtl="0" fontAlgn="b"/>
                      <a:r>
                        <a:rPr lang="zh-CN" altLang="en-US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支出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zh-CN" altLang="en-US" sz="1400" b="0" i="0" u="none" strike="noStrike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zh-CN" altLang="en-US" sz="1400" b="0" i="0" u="none" strike="noStrike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zh-CN" altLang="en-US" sz="1400" b="0" i="0" u="none" strike="noStrike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zh-CN" altLang="en-US" sz="1400" b="0" i="0" u="none" strike="noStrike" noProof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649893"/>
                  </a:ext>
                </a:extLst>
              </a:tr>
              <a:tr h="334647">
                <a:tc>
                  <a:txBody>
                    <a:bodyPr/>
                    <a:lstStyle/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营销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CN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5 062,500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CN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38 400,000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CN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151 200,000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zh-CN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70%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5679637"/>
                  </a:ext>
                </a:extLst>
              </a:tr>
              <a:tr h="334647">
                <a:tc>
                  <a:txBody>
                    <a:bodyPr/>
                    <a:lstStyle/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客户服务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CN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1 687,500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CN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9 600,000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CN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21 600,000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zh-CN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10%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7003364"/>
                  </a:ext>
                </a:extLst>
              </a:tr>
              <a:tr h="546227">
                <a:tc>
                  <a:txBody>
                    <a:bodyPr/>
                    <a:lstStyle/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产品开发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CN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562,500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CN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2 400,000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CN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10 800,000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zh-CN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5552400"/>
                  </a:ext>
                </a:extLst>
              </a:tr>
              <a:tr h="334647">
                <a:tc>
                  <a:txBody>
                    <a:bodyPr/>
                    <a:lstStyle/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研究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CN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281,250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CN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2 400,000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CN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4 320,000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zh-CN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4338634"/>
                  </a:ext>
                </a:extLst>
              </a:tr>
              <a:tr h="334647">
                <a:tc>
                  <a:txBody>
                    <a:bodyPr/>
                    <a:lstStyle/>
                    <a:p>
                      <a:pPr algn="l" rtl="0" fontAlgn="b"/>
                      <a:r>
                        <a:rPr lang="zh-CN" altLang="en-US" sz="1400" b="1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总支出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CN" sz="1400" b="1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7 593,750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CN" sz="1400" b="1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52 800,000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CN" sz="1400" b="1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187 920,000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zh-CN" altLang="en-US" sz="1400" b="0" i="0" u="none" strike="noStrike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0785602"/>
                  </a:ext>
                </a:extLst>
              </a:tr>
              <a:tr h="43504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zh-CN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EBIT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CN" sz="2000" b="1" i="0" u="none" strike="noStrike" noProof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-1 968,750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tx1"/>
                      </a:fgClr>
                      <a:bgClr>
                        <a:schemeClr val="tx1">
                          <a:lumMod val="85000"/>
                          <a:lumOff val="15000"/>
                        </a:schemeClr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CN" sz="2000" b="1" i="0" u="none" strike="noStrike" noProof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-4 800,000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tx1"/>
                      </a:fgClr>
                      <a:bgClr>
                        <a:schemeClr val="tx1">
                          <a:lumMod val="85000"/>
                          <a:lumOff val="15000"/>
                        </a:schemeClr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CN" sz="2000" b="1" i="0" u="none" strike="noStrike" noProof="0">
                          <a:solidFill>
                            <a:schemeClr val="bg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28 080,000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zh-CN" sz="1400" b="0" i="0" u="none" strike="noStrike" noProof="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13%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959351"/>
                  </a:ext>
                </a:extLst>
              </a:tr>
            </a:tbl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2AD47B4-646E-4259-AFAE-31554F3632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r>
              <a:rPr lang="zh-CN" altLang="en-US"/>
              <a:t>页码 </a:t>
            </a:r>
            <a:fld id="{19B51A1E-902D-48AF-9020-955120F399B6}" type="slidenum">
              <a:rPr lang="en-US" altLang="zh-CN" smtClean="0"/>
              <a:pPr rtl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131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34E88-7F23-493B-B73F-B2C433AD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团队</a:t>
            </a:r>
            <a:endParaRPr lang="zh-CN" altLang="en-US" dirty="0"/>
          </a:p>
        </p:txBody>
      </p:sp>
      <p:pic>
        <p:nvPicPr>
          <p:cNvPr id="18" name="图片占位符 17" descr="个人资料照片">
            <a:extLst>
              <a:ext uri="{FF2B5EF4-FFF2-40B4-BE49-F238E27FC236}">
                <a16:creationId xmlns:a16="http://schemas.microsoft.com/office/drawing/2014/main" id="{2366F33C-BFA3-42B7-8B5D-E4922B5C530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E395A7A-A327-4B6E-AC82-4987C1FC2E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zh-CN" altLang="en-US"/>
              <a:t>韩姚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2D78387A-D25C-4165-9DF6-D6E3E0BDAFC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/>
          <a:p>
            <a:pPr rtl="0"/>
            <a:r>
              <a:rPr lang="zh-CN" altLang="en-US"/>
              <a:t>首席运营官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193BE18-C7A1-49A0-961F-EF3DA2E438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n-US" altLang="zh-CN"/>
              <a:t>Lorem </a:t>
            </a:r>
            <a:r>
              <a:rPr lang="en-US" altLang="zh-CN" noProof="1"/>
              <a:t>ipsum dolor sit amet, consectetur adipiscing elit.Etiam aliquet eu mi quis lacinia.Ut fermentum a magna ut eleifend.Integer convallis suscipit ante eu.</a:t>
            </a:r>
            <a:endParaRPr lang="zh-CN" altLang="en-US" noProof="1"/>
          </a:p>
          <a:p>
            <a:pPr rtl="0"/>
            <a:endParaRPr lang="zh-CN" altLang="en-US" dirty="0"/>
          </a:p>
        </p:txBody>
      </p:sp>
      <p:pic>
        <p:nvPicPr>
          <p:cNvPr id="20" name="图片占位符 19" descr="个人资料照片">
            <a:extLst>
              <a:ext uri="{FF2B5EF4-FFF2-40B4-BE49-F238E27FC236}">
                <a16:creationId xmlns:a16="http://schemas.microsoft.com/office/drawing/2014/main" id="{A5F71D52-F0EB-46D7-AB91-DC83E3625F08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4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463366FC-5890-4401-A035-A1945CD5B0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/>
          <a:p>
            <a:pPr rtl="0"/>
            <a:r>
              <a:rPr lang="zh-CN" altLang="en-US"/>
              <a:t>潘蕾</a:t>
            </a:r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6DB1517-5B2A-4642-B83D-7221F8B69CD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 rtlCol="0"/>
          <a:lstStyle/>
          <a:p>
            <a:pPr rtl="0"/>
            <a:r>
              <a:rPr lang="en-US" altLang="zh-CN"/>
              <a:t>COB</a:t>
            </a:r>
            <a:endParaRPr lang="en-US" altLang="zh-CN" dirty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6A3749A7-1EE7-44BF-8B36-93BE1DBD372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 rtlCol="0"/>
          <a:lstStyle/>
          <a:p>
            <a:pPr rtl="0"/>
            <a:r>
              <a:rPr lang="en-US" altLang="zh-CN"/>
              <a:t>Lorem </a:t>
            </a:r>
            <a:r>
              <a:rPr lang="en-US" altLang="zh-CN" noProof="1"/>
              <a:t>ipsum dolor sit amet, consectetur adipiscing elit.Etiam aliquet eu mi quis lacinia.Ut fermentum a magna ut eleifend.Integer convallis suscipit ante eu.</a:t>
            </a:r>
            <a:endParaRPr lang="zh-CN" altLang="en-US" noProof="1"/>
          </a:p>
          <a:p>
            <a:pPr rtl="0"/>
            <a:endParaRPr lang="zh-CN" altLang="en-US" dirty="0"/>
          </a:p>
        </p:txBody>
      </p:sp>
      <p:pic>
        <p:nvPicPr>
          <p:cNvPr id="22" name="图片占位符 21" descr="个人资料照片">
            <a:extLst>
              <a:ext uri="{FF2B5EF4-FFF2-40B4-BE49-F238E27FC236}">
                <a16:creationId xmlns:a16="http://schemas.microsoft.com/office/drawing/2014/main" id="{C0D750E9-1807-4D2C-81D0-2B1FE4D59186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5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CAE39E65-6300-43C2-96EE-FE89E277BD6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 rtlCol="0"/>
          <a:lstStyle/>
          <a:p>
            <a:pPr rtl="0"/>
            <a:r>
              <a:rPr lang="zh-CN" altLang="en-US"/>
              <a:t>徐妢</a:t>
            </a:r>
            <a:endParaRPr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26339606-8F84-4F70-BA82-12129AE63E4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 rtlCol="0"/>
          <a:lstStyle/>
          <a:p>
            <a:pPr rtl="0"/>
            <a:r>
              <a:rPr lang="en-US" altLang="zh-CN"/>
              <a:t>CFO</a:t>
            </a:r>
            <a:endParaRPr lang="en-US" altLang="zh-CN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A5BE34B7-672D-4390-B2F7-050BA6A3BA8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 rtlCol="0"/>
          <a:lstStyle/>
          <a:p>
            <a:pPr rtl="0"/>
            <a:r>
              <a:rPr lang="en-US" altLang="zh-CN"/>
              <a:t>Lorem </a:t>
            </a:r>
            <a:r>
              <a:rPr lang="en-US" altLang="zh-CN" noProof="1"/>
              <a:t>ipsum dolor sit amet, consectetur adipiscing elit.Etiam aliquet eu mi quis lacinia.Ut fermentum a magna ut eleifend.Integer convallis suscipit ante eu.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27979B4-1C60-47CE-A698-75A1324D9045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 rtlCol="0"/>
          <a:lstStyle/>
          <a:p>
            <a:pPr rtl="0"/>
            <a:r>
              <a:rPr lang="zh-CN" altLang="en-US"/>
              <a:t>页码 </a:t>
            </a:r>
            <a:fld id="{19B51A1E-902D-48AF-9020-955120F399B6}" type="slidenum">
              <a:rPr lang="en-US" altLang="zh-CN" smtClean="0"/>
              <a:pPr rtl="0"/>
              <a:t>34</a:t>
            </a:fld>
            <a:endParaRPr lang="zh-CN" altLang="en-US" dirty="0"/>
          </a:p>
        </p:txBody>
      </p:sp>
      <p:sp>
        <p:nvSpPr>
          <p:cNvPr id="46" name="椭圆形 45">
            <a:extLst>
              <a:ext uri="{FF2B5EF4-FFF2-40B4-BE49-F238E27FC236}">
                <a16:creationId xmlns:a16="http://schemas.microsoft.com/office/drawing/2014/main" id="{0DBA899A-53BF-4DD7-9AB9-0BDD4D94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64903" y="2710214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47171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6D7CEBE-50B8-4649-B7B3-12F0A0675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团队 </a:t>
            </a:r>
          </a:p>
        </p:txBody>
      </p:sp>
      <p:pic>
        <p:nvPicPr>
          <p:cNvPr id="24" name="图片占位符 23" descr="个人资料照片">
            <a:extLst>
              <a:ext uri="{FF2B5EF4-FFF2-40B4-BE49-F238E27FC236}">
                <a16:creationId xmlns:a16="http://schemas.microsoft.com/office/drawing/2014/main" id="{FC371A7F-EE65-4195-86A1-8ECED0B4207A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A4E43DC-79BE-45E7-A216-2671BD944C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en-US" altLang="zh-CN"/>
              <a:t>Mirjam</a:t>
            </a:r>
            <a:r>
              <a:rPr lang="zh-CN" altLang="en-US"/>
              <a:t> </a:t>
            </a:r>
            <a:r>
              <a:rPr lang="en-US" altLang="zh-CN"/>
              <a:t>Nilsson</a:t>
            </a:r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4BFA3CF-DB91-465B-9E17-633218772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en-US" altLang="zh-CN"/>
              <a:t>COO</a:t>
            </a:r>
            <a:endParaRPr lang="zh-CN" altLang="en-US"/>
          </a:p>
        </p:txBody>
      </p:sp>
      <p:pic>
        <p:nvPicPr>
          <p:cNvPr id="26" name="图片占位符 25" descr="个人资料照片">
            <a:extLst>
              <a:ext uri="{FF2B5EF4-FFF2-40B4-BE49-F238E27FC236}">
                <a16:creationId xmlns:a16="http://schemas.microsoft.com/office/drawing/2014/main" id="{A83B3A1A-1842-4B27-A578-D179E6A77E14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4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2501EAB-3443-481B-9C04-A7B933F36285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 rtlCol="0"/>
          <a:lstStyle/>
          <a:p>
            <a:pPr rtl="0"/>
            <a:r>
              <a:rPr lang="en-US" altLang="zh-CN"/>
              <a:t>Victoria Lindqvist</a:t>
            </a:r>
            <a:endParaRPr lang="zh-CN" altLang="en-US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12184F99-4DD3-4944-ABFC-1BAC53C2B447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 rtlCol="0"/>
          <a:lstStyle/>
          <a:p>
            <a:pPr rtl="0"/>
            <a:r>
              <a:rPr lang="en-US" altLang="zh-CN"/>
              <a:t>COB</a:t>
            </a:r>
            <a:endParaRPr lang="zh-CN" altLang="en-US"/>
          </a:p>
        </p:txBody>
      </p:sp>
      <p:pic>
        <p:nvPicPr>
          <p:cNvPr id="28" name="图片占位符 27" descr="个人资料照片">
            <a:extLst>
              <a:ext uri="{FF2B5EF4-FFF2-40B4-BE49-F238E27FC236}">
                <a16:creationId xmlns:a16="http://schemas.microsoft.com/office/drawing/2014/main" id="{A0FEAE46-9AE4-4548-A546-E3A75A1EE344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5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E7EDDEA1-898C-4B9E-891D-BE99BDBE10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10018062" y="2418150"/>
            <a:ext cx="1869137" cy="656544"/>
          </a:xfrm>
        </p:spPr>
        <p:txBody>
          <a:bodyPr rtlCol="0"/>
          <a:lstStyle/>
          <a:p>
            <a:pPr rtl="0"/>
            <a:r>
              <a:rPr lang="en-US" altLang="zh-CN"/>
              <a:t>Alexander Martensson</a:t>
            </a:r>
            <a:endParaRPr lang="zh-CN" altLang="en-US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0960DE56-ADD5-4F3F-BFE6-076D46045B33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 rtlCol="0"/>
          <a:lstStyle/>
          <a:p>
            <a:pPr rtl="0"/>
            <a:r>
              <a:rPr lang="en-US" altLang="zh-CN"/>
              <a:t>CFO</a:t>
            </a:r>
            <a:endParaRPr lang="zh-CN" altLang="en-US"/>
          </a:p>
        </p:txBody>
      </p:sp>
      <p:pic>
        <p:nvPicPr>
          <p:cNvPr id="30" name="图片占位符 29" descr="个人资料照片">
            <a:extLst>
              <a:ext uri="{FF2B5EF4-FFF2-40B4-BE49-F238E27FC236}">
                <a16:creationId xmlns:a16="http://schemas.microsoft.com/office/drawing/2014/main" id="{3FA97161-1437-4446-8F3D-9F9A8F4AA454}"/>
              </a:ext>
            </a:extLst>
          </p:cNvPr>
          <p:cNvPicPr>
            <a:picLocks noGrp="1" noChangeAspect="1"/>
          </p:cNvPicPr>
          <p:nvPr>
            <p:ph type="pic" sz="quarter" idx="55"/>
          </p:nvPr>
        </p:nvPicPr>
        <p:blipFill>
          <a:blip r:embed="rId6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1A277DA6-6AF7-4645-85B6-E2DD818E96E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 rtlCol="0"/>
          <a:lstStyle/>
          <a:p>
            <a:pPr rtl="0"/>
            <a:r>
              <a:rPr lang="en-US" altLang="zh-CN"/>
              <a:t>Angelica Astrom</a:t>
            </a:r>
            <a:endParaRPr lang="zh-CN" altLang="en-US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8F93D0B3-1EBC-4A31-B6D5-EB3DA64B9FB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 rtlCol="0"/>
          <a:lstStyle/>
          <a:p>
            <a:pPr rtl="0"/>
            <a:r>
              <a:rPr lang="zh-CN" altLang="en-US"/>
              <a:t>营运总监</a:t>
            </a:r>
          </a:p>
        </p:txBody>
      </p:sp>
      <p:pic>
        <p:nvPicPr>
          <p:cNvPr id="32" name="图片占位符 31" descr="个人资料照片">
            <a:extLst>
              <a:ext uri="{FF2B5EF4-FFF2-40B4-BE49-F238E27FC236}">
                <a16:creationId xmlns:a16="http://schemas.microsoft.com/office/drawing/2014/main" id="{BBB096B6-0847-4F89-83D8-A1DADF7112F6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7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29A93B4B-935D-4D19-8CC5-5D8CC08FD022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 rtlCol="0"/>
          <a:lstStyle/>
          <a:p>
            <a:pPr rtl="0"/>
            <a:r>
              <a:rPr lang="en-US" altLang="zh-CN"/>
              <a:t>Mira Karlsson</a:t>
            </a:r>
            <a:endParaRPr lang="zh-CN" altLang="en-US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0F949A24-E239-4AB3-A3FC-EDFF83BDE9CA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 rtlCol="0"/>
          <a:lstStyle/>
          <a:p>
            <a:pPr rtl="0"/>
            <a:r>
              <a:rPr lang="zh-CN" altLang="en-US"/>
              <a:t>技术总监</a:t>
            </a:r>
          </a:p>
        </p:txBody>
      </p:sp>
      <p:pic>
        <p:nvPicPr>
          <p:cNvPr id="34" name="图片占位符 33" descr="个人资料照片">
            <a:extLst>
              <a:ext uri="{FF2B5EF4-FFF2-40B4-BE49-F238E27FC236}">
                <a16:creationId xmlns:a16="http://schemas.microsoft.com/office/drawing/2014/main" id="{2A7A440D-D1A9-486C-9C65-A36D410B9465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>
          <a:blip r:embed="rId8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C30081B2-8CBF-44F8-A13B-DEFA7589439A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 rtlCol="0"/>
          <a:lstStyle/>
          <a:p>
            <a:pPr rtl="0"/>
            <a:r>
              <a:rPr lang="en-US" altLang="zh-CN"/>
              <a:t>Flora Berggren</a:t>
            </a:r>
            <a:endParaRPr lang="zh-CN" altLang="en-US"/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4B311816-FA44-451E-99BA-593D9A59D4AB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 rtlCol="0"/>
          <a:lstStyle/>
          <a:p>
            <a:pPr rtl="0"/>
            <a:r>
              <a:rPr lang="zh-CN" altLang="en-US"/>
              <a:t>创意总监</a:t>
            </a:r>
          </a:p>
        </p:txBody>
      </p:sp>
      <p:sp>
        <p:nvSpPr>
          <p:cNvPr id="64" name="椭圆形 63">
            <a:extLst>
              <a:ext uri="{FF2B5EF4-FFF2-40B4-BE49-F238E27FC236}">
                <a16:creationId xmlns:a16="http://schemas.microsoft.com/office/drawing/2014/main" id="{DE52A067-CAF7-484C-A382-836FBA8786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13030" y="3933372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5" name="椭圆形 64">
            <a:extLst>
              <a:ext uri="{FF2B5EF4-FFF2-40B4-BE49-F238E27FC236}">
                <a16:creationId xmlns:a16="http://schemas.microsoft.com/office/drawing/2014/main" id="{AD2377F1-9AF2-47EB-9582-454EB0C42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01158" y="3321271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83AE5C-EF68-4A2B-9566-EDAB608739BA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 rtlCol="0"/>
          <a:lstStyle/>
          <a:p>
            <a:pPr rtl="0"/>
            <a:r>
              <a:rPr lang="zh-CN" altLang="en-US"/>
              <a:t>页码 </a:t>
            </a:r>
            <a:fld id="{19B51A1E-902D-48AF-9020-955120F399B6}" type="slidenum">
              <a:rPr lang="en-US" altLang="zh-CN" smtClean="0"/>
              <a:pPr rtl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533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25BC95-9A61-42D6-889E-D19E72BED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基金</a:t>
            </a:r>
          </a:p>
        </p:txBody>
      </p:sp>
      <p:grpSp>
        <p:nvGrpSpPr>
          <p:cNvPr id="10" name="组 9" title="基金类别（分组）">
            <a:extLst>
              <a:ext uri="{FF2B5EF4-FFF2-40B4-BE49-F238E27FC236}">
                <a16:creationId xmlns:a16="http://schemas.microsoft.com/office/drawing/2014/main" id="{78FA785D-9264-466B-AEAA-8E2A8AC23BFF}"/>
              </a:ext>
            </a:extLst>
          </p:cNvPr>
          <p:cNvGrpSpPr/>
          <p:nvPr/>
        </p:nvGrpSpPr>
        <p:grpSpPr>
          <a:xfrm>
            <a:off x="1418286" y="1158373"/>
            <a:ext cx="2456706" cy="1634164"/>
            <a:chOff x="635303" y="993330"/>
            <a:chExt cx="2456706" cy="1634164"/>
          </a:xfrm>
        </p:grpSpPr>
        <p:sp>
          <p:nvSpPr>
            <p:cNvPr id="11" name="文本占位符 80">
              <a:extLst>
                <a:ext uri="{FF2B5EF4-FFF2-40B4-BE49-F238E27FC236}">
                  <a16:creationId xmlns:a16="http://schemas.microsoft.com/office/drawing/2014/main" id="{9C4D3443-BA55-4194-A10B-882214472236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1910839"/>
              <a:ext cx="2391394" cy="716655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rtl="0">
                <a:buNone/>
              </a:pPr>
              <a:r>
                <a:rPr lang="en-US" altLang="zh-CN" sz="140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Lorem </a:t>
              </a:r>
              <a:r>
                <a:rPr lang="en-US" altLang="zh-CN" sz="1400" noProof="1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ipsum dolor sit amet, consectetur adipiscing elit. </a:t>
              </a:r>
              <a:endParaRPr lang="zh-CN" altLang="en-US" sz="1400" noProof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2" name="文本占位符 80">
              <a:extLst>
                <a:ext uri="{FF2B5EF4-FFF2-40B4-BE49-F238E27FC236}">
                  <a16:creationId xmlns:a16="http://schemas.microsoft.com/office/drawing/2014/main" id="{4715C3E6-4EE7-4EA6-87A1-B6B0BA92431F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1504110"/>
              <a:ext cx="2391394" cy="272762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rtl="0">
                <a:buNone/>
              </a:pPr>
              <a:r>
                <a:rPr lang="zh-CN" altLang="en-US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资金类别</a:t>
              </a:r>
            </a:p>
          </p:txBody>
        </p:sp>
        <p:pic>
          <p:nvPicPr>
            <p:cNvPr id="13" name="图形 12" descr="占位符图标&#10;网络">
              <a:extLst>
                <a:ext uri="{FF2B5EF4-FFF2-40B4-BE49-F238E27FC236}">
                  <a16:creationId xmlns:a16="http://schemas.microsoft.com/office/drawing/2014/main" id="{118AC668-E5B7-477C-BBB6-9FB87CCCB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75854" y="993330"/>
              <a:ext cx="516155" cy="516155"/>
            </a:xfrm>
            <a:prstGeom prst="rect">
              <a:avLst/>
            </a:prstGeom>
          </p:spPr>
        </p:pic>
      </p:grpSp>
      <p:grpSp>
        <p:nvGrpSpPr>
          <p:cNvPr id="18" name="组 17" title="基金类别（分组）">
            <a:extLst>
              <a:ext uri="{FF2B5EF4-FFF2-40B4-BE49-F238E27FC236}">
                <a16:creationId xmlns:a16="http://schemas.microsoft.com/office/drawing/2014/main" id="{990D619C-FBD3-434E-BFD3-36EFCE176C70}"/>
              </a:ext>
            </a:extLst>
          </p:cNvPr>
          <p:cNvGrpSpPr/>
          <p:nvPr/>
        </p:nvGrpSpPr>
        <p:grpSpPr>
          <a:xfrm>
            <a:off x="1228745" y="4610045"/>
            <a:ext cx="2646247" cy="1669940"/>
            <a:chOff x="428369" y="2759296"/>
            <a:chExt cx="2646247" cy="1669940"/>
          </a:xfrm>
        </p:grpSpPr>
        <p:sp>
          <p:nvSpPr>
            <p:cNvPr id="19" name="文本占位符 80">
              <a:extLst>
                <a:ext uri="{FF2B5EF4-FFF2-40B4-BE49-F238E27FC236}">
                  <a16:creationId xmlns:a16="http://schemas.microsoft.com/office/drawing/2014/main" id="{A6878129-A39E-41EB-9E23-2A32984D7CAC}"/>
                </a:ext>
              </a:extLst>
            </p:cNvPr>
            <p:cNvSpPr txBox="1">
              <a:spLocks/>
            </p:cNvSpPr>
            <p:nvPr/>
          </p:nvSpPr>
          <p:spPr>
            <a:xfrm>
              <a:off x="428369" y="3712581"/>
              <a:ext cx="2598328" cy="716655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rtl="0">
                <a:buNone/>
              </a:pPr>
              <a:r>
                <a:rPr lang="en-US" altLang="zh-CN" sz="140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Lorem </a:t>
              </a:r>
              <a:r>
                <a:rPr lang="en-US" altLang="zh-CN" sz="1400" noProof="1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ipsum dolor sit amet, consectetur adipiscing elit. </a:t>
              </a:r>
              <a:endParaRPr lang="zh-CN" altLang="en-US" sz="1400" noProof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" name="文本占位符 80">
              <a:extLst>
                <a:ext uri="{FF2B5EF4-FFF2-40B4-BE49-F238E27FC236}">
                  <a16:creationId xmlns:a16="http://schemas.microsoft.com/office/drawing/2014/main" id="{26769ACA-7442-4E40-A854-8DF89988D616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3305852"/>
              <a:ext cx="2391394" cy="272762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rtl="0">
                <a:buNone/>
              </a:pPr>
              <a:r>
                <a:rPr lang="zh-CN" altLang="en-US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资金类别</a:t>
              </a:r>
            </a:p>
          </p:txBody>
        </p:sp>
        <p:pic>
          <p:nvPicPr>
            <p:cNvPr id="21" name="图形 20" descr="占位符图标&#10;报纸">
              <a:extLst>
                <a:ext uri="{FF2B5EF4-FFF2-40B4-BE49-F238E27FC236}">
                  <a16:creationId xmlns:a16="http://schemas.microsoft.com/office/drawing/2014/main" id="{08C706D0-602E-4E70-8D49-B7A3F8463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58461" y="2759296"/>
              <a:ext cx="516155" cy="516155"/>
            </a:xfrm>
            <a:prstGeom prst="rect">
              <a:avLst/>
            </a:prstGeom>
          </p:spPr>
        </p:pic>
      </p:grpSp>
      <p:grpSp>
        <p:nvGrpSpPr>
          <p:cNvPr id="14" name="组 13" title="基金类别（分组）">
            <a:extLst>
              <a:ext uri="{FF2B5EF4-FFF2-40B4-BE49-F238E27FC236}">
                <a16:creationId xmlns:a16="http://schemas.microsoft.com/office/drawing/2014/main" id="{B1EA58AE-DF29-4AFB-8B2D-5941C37C8B1C}"/>
              </a:ext>
            </a:extLst>
          </p:cNvPr>
          <p:cNvGrpSpPr/>
          <p:nvPr/>
        </p:nvGrpSpPr>
        <p:grpSpPr>
          <a:xfrm>
            <a:off x="8183841" y="1025022"/>
            <a:ext cx="2391394" cy="1657889"/>
            <a:chOff x="635303" y="4653927"/>
            <a:chExt cx="2391394" cy="1657889"/>
          </a:xfrm>
        </p:grpSpPr>
        <p:sp>
          <p:nvSpPr>
            <p:cNvPr id="15" name="文本占位符 80">
              <a:extLst>
                <a:ext uri="{FF2B5EF4-FFF2-40B4-BE49-F238E27FC236}">
                  <a16:creationId xmlns:a16="http://schemas.microsoft.com/office/drawing/2014/main" id="{5CC120CE-241B-46BF-81A1-D0E5864C86E8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5595161"/>
              <a:ext cx="2391394" cy="716655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rtl="0">
                <a:buNone/>
              </a:pPr>
              <a:r>
                <a:rPr lang="en-US" altLang="zh-CN" sz="140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Lorem </a:t>
              </a:r>
              <a:r>
                <a:rPr lang="en-US" altLang="zh-CN" sz="1400" noProof="1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ipsum dolor sit amet, consectetur adipiscing elit. </a:t>
              </a:r>
              <a:endParaRPr lang="zh-CN" altLang="en-US" sz="1400" noProof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文本占位符 80">
              <a:extLst>
                <a:ext uri="{FF2B5EF4-FFF2-40B4-BE49-F238E27FC236}">
                  <a16:creationId xmlns:a16="http://schemas.microsoft.com/office/drawing/2014/main" id="{2967B6E6-8BEF-4CB1-8225-6569B5BC6BEC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5188432"/>
              <a:ext cx="2391394" cy="272762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rtl="0">
                <a:buNone/>
              </a:pPr>
              <a:r>
                <a:rPr lang="zh-CN" altLang="en-US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资金类别</a:t>
              </a:r>
            </a:p>
          </p:txBody>
        </p:sp>
        <p:pic>
          <p:nvPicPr>
            <p:cNvPr id="17" name="图形 16" descr="占位符图标&#10;卫星">
              <a:extLst>
                <a:ext uri="{FF2B5EF4-FFF2-40B4-BE49-F238E27FC236}">
                  <a16:creationId xmlns:a16="http://schemas.microsoft.com/office/drawing/2014/main" id="{07C77A0A-D269-44E9-A32D-6A9CEC70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5303" y="4653927"/>
              <a:ext cx="516155" cy="516155"/>
            </a:xfrm>
            <a:prstGeom prst="rect">
              <a:avLst/>
            </a:prstGeom>
          </p:spPr>
        </p:pic>
      </p:grpSp>
      <p:grpSp>
        <p:nvGrpSpPr>
          <p:cNvPr id="6" name="组 5" title="基金类别（分组）">
            <a:extLst>
              <a:ext uri="{FF2B5EF4-FFF2-40B4-BE49-F238E27FC236}">
                <a16:creationId xmlns:a16="http://schemas.microsoft.com/office/drawing/2014/main" id="{059A3F79-6A32-438A-BEFD-DD7037DBEFCC}"/>
              </a:ext>
            </a:extLst>
          </p:cNvPr>
          <p:cNvGrpSpPr/>
          <p:nvPr/>
        </p:nvGrpSpPr>
        <p:grpSpPr>
          <a:xfrm>
            <a:off x="8183841" y="4448189"/>
            <a:ext cx="2778261" cy="1962347"/>
            <a:chOff x="8881417" y="2258575"/>
            <a:chExt cx="2778261" cy="1962347"/>
          </a:xfrm>
        </p:grpSpPr>
        <p:sp>
          <p:nvSpPr>
            <p:cNvPr id="7" name="文本占位符 80">
              <a:extLst>
                <a:ext uri="{FF2B5EF4-FFF2-40B4-BE49-F238E27FC236}">
                  <a16:creationId xmlns:a16="http://schemas.microsoft.com/office/drawing/2014/main" id="{7B15D9A6-030E-40B4-B9A4-32A3302EF94F}"/>
                </a:ext>
              </a:extLst>
            </p:cNvPr>
            <p:cNvSpPr txBox="1">
              <a:spLocks/>
            </p:cNvSpPr>
            <p:nvPr/>
          </p:nvSpPr>
          <p:spPr>
            <a:xfrm>
              <a:off x="8987805" y="3316332"/>
              <a:ext cx="2671873" cy="904590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rtl="0">
                <a:buNone/>
              </a:pPr>
              <a:r>
                <a:rPr lang="en-US" altLang="zh-CN" sz="140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Lorem </a:t>
              </a:r>
              <a:r>
                <a:rPr lang="en-US" altLang="zh-CN" sz="1400" noProof="1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ipsum dolor sit amet, consectetur adipiscing elit. </a:t>
              </a:r>
              <a:endParaRPr lang="zh-CN" altLang="en-US" sz="1400" noProof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" name="文本占位符 80">
              <a:extLst>
                <a:ext uri="{FF2B5EF4-FFF2-40B4-BE49-F238E27FC236}">
                  <a16:creationId xmlns:a16="http://schemas.microsoft.com/office/drawing/2014/main" id="{78127210-F620-4F8A-89B7-C0962F01ABC5}"/>
                </a:ext>
              </a:extLst>
            </p:cNvPr>
            <p:cNvSpPr txBox="1">
              <a:spLocks/>
            </p:cNvSpPr>
            <p:nvPr/>
          </p:nvSpPr>
          <p:spPr>
            <a:xfrm>
              <a:off x="8967861" y="2909603"/>
              <a:ext cx="2391393" cy="272762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rtl="0">
                <a:buNone/>
              </a:pPr>
              <a:r>
                <a:rPr lang="zh-CN" altLang="en-US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资金类别</a:t>
              </a:r>
            </a:p>
          </p:txBody>
        </p:sp>
        <p:pic>
          <p:nvPicPr>
            <p:cNvPr id="9" name="图形 8" descr="占位符图标&#10;靶眼">
              <a:extLst>
                <a:ext uri="{FF2B5EF4-FFF2-40B4-BE49-F238E27FC236}">
                  <a16:creationId xmlns:a16="http://schemas.microsoft.com/office/drawing/2014/main" id="{EB5DF1D7-3FD9-42D6-BEE4-A0BE87154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881417" y="2258575"/>
              <a:ext cx="567771" cy="567771"/>
            </a:xfrm>
            <a:prstGeom prst="rect">
              <a:avLst/>
            </a:prstGeom>
          </p:spPr>
        </p:pic>
      </p:grpSp>
      <p:sp>
        <p:nvSpPr>
          <p:cNvPr id="36" name="椭圆形 35">
            <a:extLst>
              <a:ext uri="{FF2B5EF4-FFF2-40B4-BE49-F238E27FC236}">
                <a16:creationId xmlns:a16="http://schemas.microsoft.com/office/drawing/2014/main" id="{55CD0478-9252-47FB-9703-B19F4329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56673" y="2252973"/>
            <a:ext cx="2678654" cy="2720745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aphicFrame>
        <p:nvGraphicFramePr>
          <p:cNvPr id="5" name="图表 4" title="基金图表">
            <a:extLst>
              <a:ext uri="{FF2B5EF4-FFF2-40B4-BE49-F238E27FC236}">
                <a16:creationId xmlns:a16="http://schemas.microsoft.com/office/drawing/2014/main" id="{6B5B5567-9EC0-4D32-9FDA-A396C361FC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428847"/>
              </p:ext>
            </p:extLst>
          </p:nvPr>
        </p:nvGraphicFramePr>
        <p:xfrm>
          <a:off x="4708857" y="2244534"/>
          <a:ext cx="2774286" cy="27376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pSp>
        <p:nvGrpSpPr>
          <p:cNvPr id="39" name="组 38">
            <a:extLst>
              <a:ext uri="{FF2B5EF4-FFF2-40B4-BE49-F238E27FC236}">
                <a16:creationId xmlns:a16="http://schemas.microsoft.com/office/drawing/2014/main" id="{9DAC4825-9A54-42A2-962A-529509E88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082870" y="1827903"/>
            <a:ext cx="959302" cy="369173"/>
            <a:chOff x="7082870" y="1827903"/>
            <a:chExt cx="959302" cy="369173"/>
          </a:xfrm>
        </p:grpSpPr>
        <p:grpSp>
          <p:nvGrpSpPr>
            <p:cNvPr id="22" name="组 21" descr="标注箭头&#10;">
              <a:extLst>
                <a:ext uri="{FF2B5EF4-FFF2-40B4-BE49-F238E27FC236}">
                  <a16:creationId xmlns:a16="http://schemas.microsoft.com/office/drawing/2014/main" id="{286F7A2F-659A-4006-8D19-8ED4E02D58D6}"/>
                </a:ext>
              </a:extLst>
            </p:cNvPr>
            <p:cNvGrpSpPr/>
            <p:nvPr/>
          </p:nvGrpSpPr>
          <p:grpSpPr>
            <a:xfrm>
              <a:off x="7206959" y="1827903"/>
              <a:ext cx="835213" cy="340983"/>
              <a:chOff x="10085433" y="2368574"/>
              <a:chExt cx="1470538" cy="648934"/>
            </a:xfrm>
          </p:grpSpPr>
          <p:cxnSp>
            <p:nvCxnSpPr>
              <p:cNvPr id="23" name="直接连接符​​(S) 22">
                <a:extLst>
                  <a:ext uri="{FF2B5EF4-FFF2-40B4-BE49-F238E27FC236}">
                    <a16:creationId xmlns:a16="http://schemas.microsoft.com/office/drawing/2014/main" id="{D84E44BF-58C4-4DA8-B6B1-C9E9A39EB2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35525" y="2412045"/>
                <a:ext cx="1320446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​​(S) 23">
                <a:extLst>
                  <a:ext uri="{FF2B5EF4-FFF2-40B4-BE49-F238E27FC236}">
                    <a16:creationId xmlns:a16="http://schemas.microsoft.com/office/drawing/2014/main" id="{13AFC16D-113E-464A-BC6B-A0684D4FEE9D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0" flipH="1">
                <a:off x="9760966" y="2693041"/>
                <a:ext cx="648934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椭圆形 36">
              <a:extLst>
                <a:ext uri="{FF2B5EF4-FFF2-40B4-BE49-F238E27FC236}">
                  <a16:creationId xmlns:a16="http://schemas.microsoft.com/office/drawing/2014/main" id="{952D9B15-BAD5-4589-9448-485063A71209}"/>
                </a:ext>
              </a:extLst>
            </p:cNvPr>
            <p:cNvSpPr/>
            <p:nvPr/>
          </p:nvSpPr>
          <p:spPr>
            <a:xfrm>
              <a:off x="7082870" y="2119391"/>
              <a:ext cx="77685" cy="7768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0" name="组 39">
            <a:extLst>
              <a:ext uri="{FF2B5EF4-FFF2-40B4-BE49-F238E27FC236}">
                <a16:creationId xmlns:a16="http://schemas.microsoft.com/office/drawing/2014/main" id="{71EA6190-6EC5-43F9-B1F3-CFD84A0B1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V="1">
            <a:off x="7082870" y="5066749"/>
            <a:ext cx="959302" cy="369173"/>
            <a:chOff x="7082870" y="1827903"/>
            <a:chExt cx="959302" cy="369173"/>
          </a:xfrm>
        </p:grpSpPr>
        <p:grpSp>
          <p:nvGrpSpPr>
            <p:cNvPr id="41" name="组 40" descr="标注箭头&#10;">
              <a:extLst>
                <a:ext uri="{FF2B5EF4-FFF2-40B4-BE49-F238E27FC236}">
                  <a16:creationId xmlns:a16="http://schemas.microsoft.com/office/drawing/2014/main" id="{66F2F9DE-5AA0-4D39-A6ED-143F9CE93555}"/>
                </a:ext>
              </a:extLst>
            </p:cNvPr>
            <p:cNvGrpSpPr/>
            <p:nvPr/>
          </p:nvGrpSpPr>
          <p:grpSpPr>
            <a:xfrm>
              <a:off x="7206959" y="1827903"/>
              <a:ext cx="835213" cy="340983"/>
              <a:chOff x="10085433" y="2368574"/>
              <a:chExt cx="1470538" cy="648934"/>
            </a:xfrm>
          </p:grpSpPr>
          <p:cxnSp>
            <p:nvCxnSpPr>
              <p:cNvPr id="43" name="直接连接符​​(S) 42">
                <a:extLst>
                  <a:ext uri="{FF2B5EF4-FFF2-40B4-BE49-F238E27FC236}">
                    <a16:creationId xmlns:a16="http://schemas.microsoft.com/office/drawing/2014/main" id="{960185B8-C077-4BA0-8860-920CFE0747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35525" y="2412045"/>
                <a:ext cx="1320446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​​(S) 43">
                <a:extLst>
                  <a:ext uri="{FF2B5EF4-FFF2-40B4-BE49-F238E27FC236}">
                    <a16:creationId xmlns:a16="http://schemas.microsoft.com/office/drawing/2014/main" id="{7AF601F2-F361-47E6-AE42-E3EF48D83FB7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0" flipH="1">
                <a:off x="9760966" y="2693041"/>
                <a:ext cx="648934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椭圆形 41">
              <a:extLst>
                <a:ext uri="{FF2B5EF4-FFF2-40B4-BE49-F238E27FC236}">
                  <a16:creationId xmlns:a16="http://schemas.microsoft.com/office/drawing/2014/main" id="{356B49CC-05C2-4BBD-B39E-15C55FE78A80}"/>
                </a:ext>
              </a:extLst>
            </p:cNvPr>
            <p:cNvSpPr/>
            <p:nvPr/>
          </p:nvSpPr>
          <p:spPr>
            <a:xfrm>
              <a:off x="7082870" y="2119391"/>
              <a:ext cx="77685" cy="7768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5" name="组 44">
            <a:extLst>
              <a:ext uri="{FF2B5EF4-FFF2-40B4-BE49-F238E27FC236}">
                <a16:creationId xmlns:a16="http://schemas.microsoft.com/office/drawing/2014/main" id="{86C9F581-3561-4AF1-B390-F75427445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4178480" y="1827903"/>
            <a:ext cx="959302" cy="369173"/>
            <a:chOff x="7082870" y="1827903"/>
            <a:chExt cx="959302" cy="369173"/>
          </a:xfrm>
        </p:grpSpPr>
        <p:grpSp>
          <p:nvGrpSpPr>
            <p:cNvPr id="46" name="组 45" descr="标注箭头&#10;">
              <a:extLst>
                <a:ext uri="{FF2B5EF4-FFF2-40B4-BE49-F238E27FC236}">
                  <a16:creationId xmlns:a16="http://schemas.microsoft.com/office/drawing/2014/main" id="{492B50D1-B419-43E7-A92D-38271989B5C0}"/>
                </a:ext>
              </a:extLst>
            </p:cNvPr>
            <p:cNvGrpSpPr/>
            <p:nvPr/>
          </p:nvGrpSpPr>
          <p:grpSpPr>
            <a:xfrm>
              <a:off x="7206959" y="1827903"/>
              <a:ext cx="835213" cy="340983"/>
              <a:chOff x="10085433" y="2368574"/>
              <a:chExt cx="1470538" cy="648934"/>
            </a:xfrm>
          </p:grpSpPr>
          <p:cxnSp>
            <p:nvCxnSpPr>
              <p:cNvPr id="48" name="直接连接符​​(S) 47">
                <a:extLst>
                  <a:ext uri="{FF2B5EF4-FFF2-40B4-BE49-F238E27FC236}">
                    <a16:creationId xmlns:a16="http://schemas.microsoft.com/office/drawing/2014/main" id="{166DF3B1-4CA4-46BB-993E-ADBC3C43BF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35525" y="2412045"/>
                <a:ext cx="1320446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​​(S) 48">
                <a:extLst>
                  <a:ext uri="{FF2B5EF4-FFF2-40B4-BE49-F238E27FC236}">
                    <a16:creationId xmlns:a16="http://schemas.microsoft.com/office/drawing/2014/main" id="{FC70BFDC-AC34-4AD2-9960-C2A33D486C39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0" flipH="1">
                <a:off x="9760966" y="2693041"/>
                <a:ext cx="648934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椭圆形 46">
              <a:extLst>
                <a:ext uri="{FF2B5EF4-FFF2-40B4-BE49-F238E27FC236}">
                  <a16:creationId xmlns:a16="http://schemas.microsoft.com/office/drawing/2014/main" id="{6C04D7A7-0079-418A-AC4E-6DFCC53AFA9E}"/>
                </a:ext>
              </a:extLst>
            </p:cNvPr>
            <p:cNvSpPr/>
            <p:nvPr/>
          </p:nvSpPr>
          <p:spPr>
            <a:xfrm>
              <a:off x="7082870" y="2119391"/>
              <a:ext cx="77685" cy="7768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50" name="组 49">
            <a:extLst>
              <a:ext uri="{FF2B5EF4-FFF2-40B4-BE49-F238E27FC236}">
                <a16:creationId xmlns:a16="http://schemas.microsoft.com/office/drawing/2014/main" id="{955A3937-3310-466D-B857-84EEB74A8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 flipV="1">
            <a:off x="4178480" y="5066749"/>
            <a:ext cx="959302" cy="369173"/>
            <a:chOff x="7082870" y="1827903"/>
            <a:chExt cx="959302" cy="369173"/>
          </a:xfrm>
        </p:grpSpPr>
        <p:grpSp>
          <p:nvGrpSpPr>
            <p:cNvPr id="51" name="组 50" descr="标注箭头&#10;">
              <a:extLst>
                <a:ext uri="{FF2B5EF4-FFF2-40B4-BE49-F238E27FC236}">
                  <a16:creationId xmlns:a16="http://schemas.microsoft.com/office/drawing/2014/main" id="{220B0A39-BA1C-4DFE-9E39-CCBDD1A596C4}"/>
                </a:ext>
              </a:extLst>
            </p:cNvPr>
            <p:cNvGrpSpPr/>
            <p:nvPr/>
          </p:nvGrpSpPr>
          <p:grpSpPr>
            <a:xfrm>
              <a:off x="7206959" y="1827903"/>
              <a:ext cx="835213" cy="340983"/>
              <a:chOff x="10085433" y="2368574"/>
              <a:chExt cx="1470538" cy="648934"/>
            </a:xfrm>
          </p:grpSpPr>
          <p:cxnSp>
            <p:nvCxnSpPr>
              <p:cNvPr id="53" name="直接连接符​​(S) 52">
                <a:extLst>
                  <a:ext uri="{FF2B5EF4-FFF2-40B4-BE49-F238E27FC236}">
                    <a16:creationId xmlns:a16="http://schemas.microsoft.com/office/drawing/2014/main" id="{B85D25C6-382E-4A5F-8399-A22D1C6388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35525" y="2412045"/>
                <a:ext cx="1320446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​​(S) 53">
                <a:extLst>
                  <a:ext uri="{FF2B5EF4-FFF2-40B4-BE49-F238E27FC236}">
                    <a16:creationId xmlns:a16="http://schemas.microsoft.com/office/drawing/2014/main" id="{6860122E-3990-48D0-86B2-3056DC0DADE5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0" flipH="1">
                <a:off x="9760966" y="2693041"/>
                <a:ext cx="648934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椭圆形 51">
              <a:extLst>
                <a:ext uri="{FF2B5EF4-FFF2-40B4-BE49-F238E27FC236}">
                  <a16:creationId xmlns:a16="http://schemas.microsoft.com/office/drawing/2014/main" id="{3CDB5B86-E839-4BE9-B171-006C5C5A04C6}"/>
                </a:ext>
              </a:extLst>
            </p:cNvPr>
            <p:cNvSpPr/>
            <p:nvPr/>
          </p:nvSpPr>
          <p:spPr>
            <a:xfrm>
              <a:off x="7082870" y="2119391"/>
              <a:ext cx="77685" cy="7768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4E70AE6-D9C2-4E1B-A376-A7A7DEE1E8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第 </a:t>
            </a:r>
            <a:fld id="{19B51A1E-902D-48AF-9020-955120F399B6}" type="slidenum">
              <a:rPr lang="en-US" altLang="zh-CN" smtClean="0"/>
              <a:pPr rtl="0"/>
              <a:t>36</a:t>
            </a:fld>
            <a:r>
              <a:rPr lang="zh-CN" altLang="en-US" dirty="0"/>
              <a:t> 页</a:t>
            </a:r>
          </a:p>
        </p:txBody>
      </p:sp>
    </p:spTree>
    <p:extLst>
      <p:ext uri="{BB962C8B-B14F-4D97-AF65-F5344CB8AC3E}">
        <p14:creationId xmlns:p14="http://schemas.microsoft.com/office/powerpoint/2010/main" val="13937730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 11">
            <a:extLst>
              <a:ext uri="{FF2B5EF4-FFF2-40B4-BE49-F238E27FC236}">
                <a16:creationId xmlns:a16="http://schemas.microsoft.com/office/drawing/2014/main" id="{24760C03-A974-4492-8BDC-3A3B1DA41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220200" y="1125275"/>
            <a:ext cx="2381250" cy="2335471"/>
            <a:chOff x="1952144" y="833521"/>
            <a:chExt cx="2846074" cy="2791358"/>
          </a:xfrm>
        </p:grpSpPr>
        <p:sp>
          <p:nvSpPr>
            <p:cNvPr id="13" name="椭圆形 12">
              <a:extLst>
                <a:ext uri="{FF2B5EF4-FFF2-40B4-BE49-F238E27FC236}">
                  <a16:creationId xmlns:a16="http://schemas.microsoft.com/office/drawing/2014/main" id="{82663A09-922C-4254-9D30-7A8E6E269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" name="椭圆形 13">
              <a:extLst>
                <a:ext uri="{FF2B5EF4-FFF2-40B4-BE49-F238E27FC236}">
                  <a16:creationId xmlns:a16="http://schemas.microsoft.com/office/drawing/2014/main" id="{C045C08B-B7E1-453E-BC2E-F22D7AC53DC5}"/>
                </a:ext>
              </a:extLst>
            </p:cNvPr>
            <p:cNvSpPr/>
            <p:nvPr userDrawn="1"/>
          </p:nvSpPr>
          <p:spPr>
            <a:xfrm>
              <a:off x="2172489" y="1005639"/>
              <a:ext cx="399819" cy="40610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椭圆形 14">
              <a:extLst>
                <a:ext uri="{FF2B5EF4-FFF2-40B4-BE49-F238E27FC236}">
                  <a16:creationId xmlns:a16="http://schemas.microsoft.com/office/drawing/2014/main" id="{E7A6E3CD-53B5-46DB-988D-203236BF22B0}"/>
                </a:ext>
              </a:extLst>
            </p:cNvPr>
            <p:cNvSpPr/>
            <p:nvPr userDrawn="1"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椭圆形 15">
              <a:extLst>
                <a:ext uri="{FF2B5EF4-FFF2-40B4-BE49-F238E27FC236}">
                  <a16:creationId xmlns:a16="http://schemas.microsoft.com/office/drawing/2014/main" id="{57E3E48F-4C52-4C35-B945-1A097E0030DC}"/>
                </a:ext>
              </a:extLst>
            </p:cNvPr>
            <p:cNvSpPr/>
            <p:nvPr userDrawn="1"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cxnSp>
          <p:nvCxnSpPr>
            <p:cNvPr id="17" name="直接连接符​​(S) 16">
              <a:extLst>
                <a:ext uri="{FF2B5EF4-FFF2-40B4-BE49-F238E27FC236}">
                  <a16:creationId xmlns:a16="http://schemas.microsoft.com/office/drawing/2014/main" id="{F5E22542-B340-4287-91C8-BED785B735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085771" y="923049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标题 2">
            <a:extLst>
              <a:ext uri="{FF2B5EF4-FFF2-40B4-BE49-F238E27FC236}">
                <a16:creationId xmlns:a16="http://schemas.microsoft.com/office/drawing/2014/main" id="{DF5E3BD5-1051-4A50-9F18-DFC536C0E0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CN" altLang="en-US"/>
              <a:t>摘要</a:t>
            </a:r>
            <a:endParaRPr lang="zh-CN" altLang="en-US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EC56582A-55F9-4B18-95E7-DD8795CF21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zh-CN" altLang="en-US"/>
              <a:t>总结标语</a:t>
            </a:r>
            <a:br>
              <a:rPr lang="zh-CN" altLang="en-US"/>
            </a:br>
            <a:r>
              <a:rPr lang="zh-CN" altLang="en-US"/>
              <a:t>或子标题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9513B8E-BE7A-486A-9F5A-9FEE77C9ED2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 rtlCol="0"/>
          <a:lstStyle/>
          <a:p>
            <a:pPr rtl="0"/>
            <a:r>
              <a:rPr lang="en-US" altLang="zh-CN"/>
              <a:t>Lorem </a:t>
            </a:r>
            <a:r>
              <a:rPr lang="en-US" altLang="zh-CN" noProof="1"/>
              <a:t>ipsum dolor sit amet, consectetur adipiscing elit.Etiam aliquet eu mi quis lacinia. </a:t>
            </a:r>
            <a:endParaRPr lang="zh-CN" altLang="en-US" noProof="1"/>
          </a:p>
          <a:p>
            <a:pPr rtl="0"/>
            <a:r>
              <a:rPr lang="en-US" altLang="zh-CN" noProof="1"/>
              <a:t>Ut fermentum a magna ut eleifend.Integer convallis suscipit ante eu varius.Morbi a purus dolor.Suspendisse sit amet ipsum finibus justo viverra blandit. </a:t>
            </a:r>
            <a:endParaRPr lang="zh-CN" altLang="en-US" noProof="1"/>
          </a:p>
          <a:p>
            <a:pPr rtl="0"/>
            <a:r>
              <a:rPr lang="en-US" altLang="zh-CN" noProof="1"/>
              <a:t>Ut congue quis tortor eget sodales.Nulla a erat eget nunc hendrerit ultrices eu.</a:t>
            </a:r>
            <a:endParaRPr lang="zh-CN" altLang="en-US" noProof="1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CF390BA-F9E5-4A53-AE84-CFF64715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zh-CN" altLang="en-US"/>
              <a:t>第 </a:t>
            </a:r>
            <a:fld id="{19B51A1E-902D-48AF-9020-955120F399B6}" type="slidenum">
              <a:rPr lang="en-US" altLang="zh-CN" smtClean="0"/>
              <a:pPr rtl="0"/>
              <a:t>37</a:t>
            </a:fld>
            <a:r>
              <a:rPr lang="zh-CN" altLang="en-US"/>
              <a:t> 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02456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长方形 29">
            <a:extLst>
              <a:ext uri="{FF2B5EF4-FFF2-40B4-BE49-F238E27FC236}">
                <a16:creationId xmlns:a16="http://schemas.microsoft.com/office/drawing/2014/main" id="{B3AA8824-BE92-4856-86D2-FAB3C1830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6894288" y="2378066"/>
            <a:ext cx="5008820" cy="438230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1" name="长方形 30">
            <a:extLst>
              <a:ext uri="{FF2B5EF4-FFF2-40B4-BE49-F238E27FC236}">
                <a16:creationId xmlns:a16="http://schemas.microsoft.com/office/drawing/2014/main" id="{BE32A17F-2099-4D5E-A4EC-AADCA9D7E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6894288" y="210465"/>
            <a:ext cx="5008820" cy="2167601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2DDABB1-5E6B-4365-AD9E-DDCE7E9727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CN" altLang="en-US"/>
              <a:t>谢谢</a:t>
            </a:r>
            <a:endParaRPr lang="zh-CN" altLang="en-US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37530160-A714-49C8-85A0-932553905B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zh-CN" altLang="en-US" noProof="1"/>
              <a:t>郭克仪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282CA365-4170-41B8-B4B3-7A2FA6DBD7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en-US" altLang="zh-CN"/>
              <a:t>+1 555-0100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75739431-ADAD-416E-818C-4B616D2870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n-US" altLang="zh-CN"/>
              <a:t>allan@contoso.com</a:t>
            </a:r>
          </a:p>
          <a:p>
            <a:pPr rtl="0"/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2258B848-99A6-4681-9D22-50069C0BD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en-US" altLang="zh-CN"/>
              <a:t>www.contoso.com</a:t>
            </a:r>
            <a:endParaRPr lang="zh-CN" altLang="en-US" dirty="0"/>
          </a:p>
        </p:txBody>
      </p:sp>
      <p:cxnSp>
        <p:nvCxnSpPr>
          <p:cNvPr id="20" name="直接连接符​​(S) 19">
            <a:extLst>
              <a:ext uri="{FF2B5EF4-FFF2-40B4-BE49-F238E27FC236}">
                <a16:creationId xmlns:a16="http://schemas.microsoft.com/office/drawing/2014/main" id="{C1E98117-0D60-4216-A28C-2B50485615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​​(S) 20">
            <a:extLst>
              <a:ext uri="{FF2B5EF4-FFF2-40B4-BE49-F238E27FC236}">
                <a16:creationId xmlns:a16="http://schemas.microsoft.com/office/drawing/2014/main" id="{F0695CC3-3918-4156-8025-B08D8AF2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 descr="Contoso 徽标">
            <a:extLst>
              <a:ext uri="{FF2B5EF4-FFF2-40B4-BE49-F238E27FC236}">
                <a16:creationId xmlns:a16="http://schemas.microsoft.com/office/drawing/2014/main" id="{5655EA27-FEF8-4A94-AC8E-99976366AEA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3" name="直接连接符​​(S) 22">
            <a:extLst>
              <a:ext uri="{FF2B5EF4-FFF2-40B4-BE49-F238E27FC236}">
                <a16:creationId xmlns:a16="http://schemas.microsoft.com/office/drawing/2014/main" id="{C6132D90-BDAC-4073-B0E5-07A7BE4857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形 11" descr="用户" title="图标 - 演示者姓名">
            <a:extLst>
              <a:ext uri="{FF2B5EF4-FFF2-40B4-BE49-F238E27FC236}">
                <a16:creationId xmlns:a16="http://schemas.microsoft.com/office/drawing/2014/main" id="{3FD34FCD-807B-4BBC-8AFE-2162CCE29BE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>
            <a:off x="11400284" y="5059754"/>
            <a:ext cx="218900" cy="218900"/>
          </a:xfrm>
          <a:prstGeom prst="rect">
            <a:avLst/>
          </a:prstGeom>
        </p:spPr>
      </p:pic>
      <p:pic>
        <p:nvPicPr>
          <p:cNvPr id="14" name="图形 13" descr="智能手机" title="图标 - 演示者电话号码">
            <a:extLst>
              <a:ext uri="{FF2B5EF4-FFF2-40B4-BE49-F238E27FC236}">
                <a16:creationId xmlns:a16="http://schemas.microsoft.com/office/drawing/2014/main" id="{E51263B5-564A-401A-810D-0896F97EF0C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 bwMode="black">
          <a:xfrm>
            <a:off x="11400284" y="5468514"/>
            <a:ext cx="218900" cy="218900"/>
          </a:xfrm>
          <a:prstGeom prst="rect">
            <a:avLst/>
          </a:prstGeom>
        </p:spPr>
      </p:pic>
      <p:pic>
        <p:nvPicPr>
          <p:cNvPr id="13" name="图形 12" descr="信封" title="图标演示者电子邮件">
            <a:extLst>
              <a:ext uri="{FF2B5EF4-FFF2-40B4-BE49-F238E27FC236}">
                <a16:creationId xmlns:a16="http://schemas.microsoft.com/office/drawing/2014/main" id="{A24A1417-AE3F-44AE-98EB-3E6ADA1E201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 bwMode="black">
          <a:xfrm>
            <a:off x="11400284" y="5836232"/>
            <a:ext cx="218900" cy="218900"/>
          </a:xfrm>
          <a:prstGeom prst="rect">
            <a:avLst/>
          </a:prstGeom>
        </p:spPr>
      </p:pic>
      <p:pic>
        <p:nvPicPr>
          <p:cNvPr id="15" name="图形 14" descr="链接">
            <a:extLst>
              <a:ext uri="{FF2B5EF4-FFF2-40B4-BE49-F238E27FC236}">
                <a16:creationId xmlns:a16="http://schemas.microsoft.com/office/drawing/2014/main" id="{0161B5EF-405A-4DEA-8E00-0A6A7B71F7BA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 bwMode="black">
          <a:xfrm>
            <a:off x="11383425" y="6203950"/>
            <a:ext cx="244786" cy="24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自定义此模板</a:t>
            </a:r>
          </a:p>
        </p:txBody>
      </p:sp>
      <p:sp>
        <p:nvSpPr>
          <p:cNvPr id="8" name="文本框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zh-CN" altLang="en-US" sz="6000" u="sng">
                <a:solidFill>
                  <a:srgbClr val="0070C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模板编辑说明和反馈</a:t>
            </a: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E8663B7A-038E-42C6-93B7-D3E7231D9CCD}"/>
              </a:ext>
            </a:extLst>
          </p:cNvPr>
          <p:cNvSpPr txBox="1">
            <a:spLocks/>
          </p:cNvSpPr>
          <p:nvPr/>
        </p:nvSpPr>
        <p:spPr>
          <a:xfrm>
            <a:off x="3512853" y="-154026"/>
            <a:ext cx="5167824" cy="153284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500" b="0" i="0" u="none" strike="noStrike" kern="1200" cap="all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模组平衡设计</a:t>
            </a:r>
          </a:p>
        </p:txBody>
      </p:sp>
      <p:sp>
        <p:nvSpPr>
          <p:cNvPr id="16" name="副标题 2">
            <a:extLst>
              <a:ext uri="{FF2B5EF4-FFF2-40B4-BE49-F238E27FC236}">
                <a16:creationId xmlns:a16="http://schemas.microsoft.com/office/drawing/2014/main" id="{5CF70E9D-88DF-4CF1-9FE9-FA6952631409}"/>
              </a:ext>
            </a:extLst>
          </p:cNvPr>
          <p:cNvSpPr txBox="1">
            <a:spLocks/>
          </p:cNvSpPr>
          <p:nvPr/>
        </p:nvSpPr>
        <p:spPr>
          <a:xfrm>
            <a:off x="3512088" y="1427206"/>
            <a:ext cx="5167824" cy="6916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ZA" sz="1800" kern="1200" cap="all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0" i="0" u="none" strike="noStrike" kern="1200" cap="all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上下平衡 左右对称 前后几乎纯平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81ED03D-4A8F-4AF4-8E12-3299EFBFB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0443" y="2197102"/>
            <a:ext cx="5791114" cy="12448895"/>
          </a:xfrm>
          <a:prstGeom prst="rect">
            <a:avLst/>
          </a:prstGeom>
          <a:scene3d>
            <a:camera prst="obliqueBottomLeft">
              <a:rot lat="0" lon="21571427" rev="0"/>
            </a:camera>
            <a:lightRig rig="harsh" dir="t"/>
          </a:scene3d>
          <a:sp3d extrusionH="101600" prstMaterial="powder">
            <a:bevelT w="50800" h="50800"/>
          </a:sp3d>
        </p:spPr>
      </p:pic>
    </p:spTree>
    <p:extLst>
      <p:ext uri="{BB962C8B-B14F-4D97-AF65-F5344CB8AC3E}">
        <p14:creationId xmlns:p14="http://schemas.microsoft.com/office/powerpoint/2010/main" val="742499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3161DAB-3A3E-48FC-9143-482C63BB1C0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111523" y="421491"/>
            <a:ext cx="4840412" cy="2728844"/>
          </a:xfrm>
        </p:spPr>
        <p:txBody>
          <a:bodyPr rtlCol="0"/>
          <a:lstStyle/>
          <a:p>
            <a:r>
              <a:rPr lang="en-US" altLang="zh-CN" sz="20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S5KGH1 </a:t>
            </a:r>
            <a:r>
              <a:rPr lang="en-US" altLang="zh-CN" sz="2000" noProof="1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4400</a:t>
            </a:r>
            <a:r>
              <a:rPr lang="zh-CN" altLang="en-US" sz="2000" noProof="1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万像素</a:t>
            </a:r>
            <a:endParaRPr lang="en-US" altLang="zh-CN" sz="2000" noProof="1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pPr marL="0" indent="0">
              <a:buNone/>
            </a:pPr>
            <a:r>
              <a:rPr lang="en-US" altLang="zh-CN" sz="2000" noProof="1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        1/2.65</a:t>
            </a:r>
            <a:r>
              <a:rPr lang="zh-CN" altLang="en-US" sz="2000" noProof="1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英寸感光面积 </a:t>
            </a:r>
            <a:r>
              <a:rPr lang="en-US" altLang="zh-CN" sz="2000" noProof="1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0.7μm</a:t>
            </a:r>
            <a:r>
              <a:rPr lang="zh-CN" altLang="en-US" sz="2000" noProof="1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单位像素</a:t>
            </a:r>
            <a:endParaRPr lang="en-US" altLang="zh-CN" sz="2000" noProof="1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pPr marL="0" indent="0">
              <a:buNone/>
            </a:pPr>
            <a:r>
              <a:rPr lang="en-US" altLang="zh-CN" sz="2000" noProof="1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        f/2.0 </a:t>
            </a:r>
            <a:r>
              <a:rPr lang="zh-CN" altLang="en-US" sz="2000" noProof="1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最大光圈值</a:t>
            </a:r>
          </a:p>
          <a:p>
            <a:r>
              <a:rPr lang="en-US" altLang="zh-CN" sz="20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IXM582 </a:t>
            </a:r>
            <a:r>
              <a:rPr lang="en-US" altLang="zh-CN" sz="2000" noProof="1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4800</a:t>
            </a:r>
            <a:r>
              <a:rPr lang="zh-CN" altLang="en-US" sz="2000" noProof="1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万像素</a:t>
            </a:r>
            <a:endParaRPr lang="en-US" altLang="zh-CN" sz="2000" noProof="1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pPr marL="0" indent="0">
              <a:buNone/>
            </a:pPr>
            <a:r>
              <a:rPr lang="en-US" altLang="zh-CN" sz="2000" noProof="1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        1/2</a:t>
            </a:r>
            <a:r>
              <a:rPr lang="zh-CN" altLang="en-US" sz="2000" noProof="1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英寸感光面积 </a:t>
            </a:r>
            <a:r>
              <a:rPr lang="en-US" altLang="zh-CN" sz="2000" noProof="1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0.8μm</a:t>
            </a:r>
            <a:r>
              <a:rPr lang="zh-CN" altLang="en-US" sz="2000" noProof="1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单位像素</a:t>
            </a:r>
            <a:endParaRPr lang="en-US" altLang="zh-CN" sz="2000" noProof="1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pPr marL="0" indent="0">
              <a:buNone/>
            </a:pPr>
            <a:r>
              <a:rPr lang="en-US" altLang="zh-CN" sz="2000" noProof="1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        f/1.79 </a:t>
            </a:r>
            <a:r>
              <a:rPr lang="zh-CN" altLang="en-US" sz="2000" noProof="1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最大光圈值</a:t>
            </a:r>
            <a:endParaRPr lang="en-US" altLang="zh-CN" sz="2000" noProof="1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pPr marL="0" indent="0">
              <a:buNone/>
            </a:pPr>
            <a:r>
              <a:rPr lang="en-US" altLang="zh-CN" sz="2000" noProof="1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        </a:t>
            </a:r>
            <a:r>
              <a:rPr lang="zh-CN" altLang="en-US" sz="2000" noProof="1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默认四合一</a:t>
            </a:r>
            <a:r>
              <a:rPr lang="en-US" altLang="zh-CN" sz="2000" noProof="1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1200</a:t>
            </a:r>
            <a:r>
              <a:rPr lang="zh-CN" altLang="en-US" sz="2000" noProof="1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万像素</a:t>
            </a:r>
          </a:p>
        </p:txBody>
      </p:sp>
      <p:grpSp>
        <p:nvGrpSpPr>
          <p:cNvPr id="31" name="组 30">
            <a:extLst>
              <a:ext uri="{FF2B5EF4-FFF2-40B4-BE49-F238E27FC236}">
                <a16:creationId xmlns:a16="http://schemas.microsoft.com/office/drawing/2014/main" id="{A899F6F6-5846-4520-8EA6-DE53C5F0C7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628640" y="659338"/>
            <a:ext cx="3451837" cy="2253150"/>
            <a:chOff x="7699827" y="846814"/>
            <a:chExt cx="4025781" cy="2720745"/>
          </a:xfrm>
        </p:grpSpPr>
        <p:sp>
          <p:nvSpPr>
            <p:cNvPr id="16" name="椭圆形 15">
              <a:extLst>
                <a:ext uri="{FF2B5EF4-FFF2-40B4-BE49-F238E27FC236}">
                  <a16:creationId xmlns:a16="http://schemas.microsoft.com/office/drawing/2014/main" id="{A52A5BC6-0335-4C37-95CC-316A81DB1506}"/>
                </a:ext>
              </a:extLst>
            </p:cNvPr>
            <p:cNvSpPr/>
            <p:nvPr/>
          </p:nvSpPr>
          <p:spPr>
            <a:xfrm>
              <a:off x="8182897" y="1713921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" name="椭圆形 16">
              <a:extLst>
                <a:ext uri="{FF2B5EF4-FFF2-40B4-BE49-F238E27FC236}">
                  <a16:creationId xmlns:a16="http://schemas.microsoft.com/office/drawing/2014/main" id="{752F453A-57F5-4901-A8A9-F1625EA46C5E}"/>
                </a:ext>
              </a:extLst>
            </p:cNvPr>
            <p:cNvSpPr/>
            <p:nvPr/>
          </p:nvSpPr>
          <p:spPr>
            <a:xfrm>
              <a:off x="11201630" y="2022136"/>
              <a:ext cx="399819" cy="40610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" name="椭圆形 17">
              <a:extLst>
                <a:ext uri="{FF2B5EF4-FFF2-40B4-BE49-F238E27FC236}">
                  <a16:creationId xmlns:a16="http://schemas.microsoft.com/office/drawing/2014/main" id="{9D39D4C1-97D9-4F9B-8ABC-9865E6AC0568}"/>
                </a:ext>
              </a:extLst>
            </p:cNvPr>
            <p:cNvSpPr/>
            <p:nvPr/>
          </p:nvSpPr>
          <p:spPr>
            <a:xfrm>
              <a:off x="9754515" y="2186345"/>
              <a:ext cx="77685" cy="7768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" name="椭圆形 18">
              <a:extLst>
                <a:ext uri="{FF2B5EF4-FFF2-40B4-BE49-F238E27FC236}">
                  <a16:creationId xmlns:a16="http://schemas.microsoft.com/office/drawing/2014/main" id="{D7B2ABD9-2D46-41E8-A98C-92B3AD82825E}"/>
                </a:ext>
              </a:extLst>
            </p:cNvPr>
            <p:cNvSpPr/>
            <p:nvPr/>
          </p:nvSpPr>
          <p:spPr>
            <a:xfrm>
              <a:off x="8676163" y="846814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cxnSp>
          <p:nvCxnSpPr>
            <p:cNvPr id="20" name="直接连接符​​(S) 19">
              <a:extLst>
                <a:ext uri="{FF2B5EF4-FFF2-40B4-BE49-F238E27FC236}">
                  <a16:creationId xmlns:a16="http://schemas.microsoft.com/office/drawing/2014/main" id="{C05530FC-EFC1-4DB0-AA9C-798C7CB96D95}"/>
                </a:ext>
              </a:extLst>
            </p:cNvPr>
            <p:cNvCxnSpPr>
              <a:cxnSpLocks/>
            </p:cNvCxnSpPr>
            <p:nvPr/>
          </p:nvCxnSpPr>
          <p:spPr>
            <a:xfrm>
              <a:off x="7699827" y="2225187"/>
              <a:ext cx="4025781" cy="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形 20">
              <a:extLst>
                <a:ext uri="{FF2B5EF4-FFF2-40B4-BE49-F238E27FC236}">
                  <a16:creationId xmlns:a16="http://schemas.microsoft.com/office/drawing/2014/main" id="{3ADCB067-D886-41C5-A83B-3EA98E194C6D}"/>
                </a:ext>
              </a:extLst>
            </p:cNvPr>
            <p:cNvSpPr/>
            <p:nvPr/>
          </p:nvSpPr>
          <p:spPr>
            <a:xfrm>
              <a:off x="8676163" y="2207187"/>
              <a:ext cx="36000" cy="36000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" name="椭圆形 21">
              <a:extLst>
                <a:ext uri="{FF2B5EF4-FFF2-40B4-BE49-F238E27FC236}">
                  <a16:creationId xmlns:a16="http://schemas.microsoft.com/office/drawing/2014/main" id="{4EC7057A-03E0-4875-BBFC-A48287F17198}"/>
                </a:ext>
              </a:extLst>
            </p:cNvPr>
            <p:cNvSpPr/>
            <p:nvPr/>
          </p:nvSpPr>
          <p:spPr>
            <a:xfrm>
              <a:off x="8837524" y="2905351"/>
              <a:ext cx="248256" cy="252158"/>
            </a:xfrm>
            <a:prstGeom prst="ellipse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" name="椭圆形 22">
              <a:extLst>
                <a:ext uri="{FF2B5EF4-FFF2-40B4-BE49-F238E27FC236}">
                  <a16:creationId xmlns:a16="http://schemas.microsoft.com/office/drawing/2014/main" id="{81800EBC-271F-4F7A-B2FD-DB4DDA95DE3E}"/>
                </a:ext>
              </a:extLst>
            </p:cNvPr>
            <p:cNvSpPr/>
            <p:nvPr/>
          </p:nvSpPr>
          <p:spPr>
            <a:xfrm>
              <a:off x="7886691" y="2146902"/>
              <a:ext cx="154147" cy="156570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cxnSp>
          <p:nvCxnSpPr>
            <p:cNvPr id="24" name="直接连接符​​(S) 23">
              <a:extLst>
                <a:ext uri="{FF2B5EF4-FFF2-40B4-BE49-F238E27FC236}">
                  <a16:creationId xmlns:a16="http://schemas.microsoft.com/office/drawing/2014/main" id="{AF2B326A-0599-4ECB-9889-DBFEDED371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3160" y="2225010"/>
              <a:ext cx="1269930" cy="126993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副标题 3">
            <a:extLst>
              <a:ext uri="{FF2B5EF4-FFF2-40B4-BE49-F238E27FC236}">
                <a16:creationId xmlns:a16="http://schemas.microsoft.com/office/drawing/2014/main" id="{8E41F722-BA6E-4DCA-864E-876ECDFB53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44939" y="4398662"/>
            <a:ext cx="4124325" cy="1800000"/>
          </a:xfrm>
        </p:spPr>
        <p:txBody>
          <a:bodyPr rtlCol="0"/>
          <a:lstStyle/>
          <a:p>
            <a:pPr rtl="0"/>
            <a:r>
              <a:rPr lang="zh-CN" altLang="en-US" noProof="1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不断提升实际体验</a:t>
            </a:r>
            <a:endParaRPr lang="en-US" altLang="zh-CN" noProof="1"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  <a:p>
            <a:pPr rtl="0"/>
            <a:r>
              <a:rPr lang="zh-CN" altLang="en-US" noProof="1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用打磨时长两年半的顶尖算法</a:t>
            </a:r>
            <a:endParaRPr lang="en-US" altLang="zh-CN" noProof="1"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  <a:p>
            <a:pPr rtl="0"/>
            <a:r>
              <a:rPr lang="zh-CN" altLang="en-US" noProof="1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和双主摄的优秀硬件</a:t>
            </a:r>
            <a:endParaRPr lang="en-US" altLang="zh-CN" noProof="1"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  <a:p>
            <a:pPr rtl="0"/>
            <a:r>
              <a:rPr lang="zh-CN" altLang="en-US" noProof="1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带给你卓越的摄影体验</a:t>
            </a:r>
            <a:endParaRPr lang="en-US" altLang="zh-CN" noProof="1"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  <a:p>
            <a:pPr rtl="0"/>
            <a:endParaRPr lang="zh-CN" altLang="en-US" noProof="1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85B41C8-4B55-458F-878B-550AD24B1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第 </a:t>
            </a:r>
            <a:fld id="{19B51A1E-902D-48AF-9020-955120F399B6}" type="slidenum">
              <a:rPr lang="en-US" altLang="zh-CN" smtClean="0"/>
              <a:pPr rtl="0"/>
              <a:t>5</a:t>
            </a:fld>
            <a:r>
              <a:rPr lang="zh-CN" altLang="en-US" dirty="0"/>
              <a:t> 页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94922668-E5AB-4DC8-B820-8CB2733C0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097" y="3429000"/>
            <a:ext cx="5535724" cy="11991930"/>
          </a:xfrm>
          <a:prstGeom prst="rect">
            <a:avLst/>
          </a:prstGeom>
          <a:scene3d>
            <a:camera prst="orthographicFront">
              <a:rot lat="611629" lon="609350" rev="21587093"/>
            </a:camera>
            <a:lightRig rig="harsh" dir="t">
              <a:rot lat="0" lon="0" rev="2700000"/>
            </a:lightRig>
          </a:scene3d>
          <a:sp3d extrusionH="101600" prstMaterial="powder">
            <a:bevelT w="50800" h="50800"/>
          </a:sp3d>
        </p:spPr>
      </p:pic>
      <p:sp>
        <p:nvSpPr>
          <p:cNvPr id="26" name="标题 1">
            <a:extLst>
              <a:ext uri="{FF2B5EF4-FFF2-40B4-BE49-F238E27FC236}">
                <a16:creationId xmlns:a16="http://schemas.microsoft.com/office/drawing/2014/main" id="{9563FBF6-069A-4E51-803B-7AA137142731}"/>
              </a:ext>
            </a:extLst>
          </p:cNvPr>
          <p:cNvSpPr txBox="1">
            <a:spLocks/>
          </p:cNvSpPr>
          <p:nvPr/>
        </p:nvSpPr>
        <p:spPr>
          <a:xfrm>
            <a:off x="6433626" y="2717562"/>
            <a:ext cx="5167824" cy="153284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/>
            <a:r>
              <a:rPr lang="zh-CN" altLang="en-US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强大的影像算法加持</a:t>
            </a:r>
            <a:endParaRPr kumimoji="0" lang="zh-CN" altLang="en-US" sz="4500" b="0" i="0" u="none" strike="noStrike" kern="1200" cap="all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2728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湖, 盐平, 安第斯山脉, 智利, 阿塔卡马, 盐, 阿根廷, 乌尤尼, 反思, 沙漠, 自然">
            <a:extLst>
              <a:ext uri="{FF2B5EF4-FFF2-40B4-BE49-F238E27FC236}">
                <a16:creationId xmlns:a16="http://schemas.microsoft.com/office/drawing/2014/main" id="{1C451A98-FC67-4333-B50D-EFA3A9C6A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9656" y="-265176"/>
            <a:ext cx="12271312" cy="738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815BB4C2-A6C0-47B2-8415-AFA94902F6D7}"/>
              </a:ext>
            </a:extLst>
          </p:cNvPr>
          <p:cNvSpPr/>
          <p:nvPr/>
        </p:nvSpPr>
        <p:spPr>
          <a:xfrm>
            <a:off x="-39656" y="5285232"/>
            <a:ext cx="12271312" cy="1401879"/>
          </a:xfrm>
          <a:prstGeom prst="rect">
            <a:avLst/>
          </a:prstGeom>
          <a:solidFill>
            <a:schemeClr val="tx1">
              <a:lumMod val="95000"/>
              <a:lumOff val="5000"/>
              <a:alpha val="75000"/>
            </a:schemeClr>
          </a:solidFill>
          <a:ln w="3175">
            <a:noFill/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F28FED25-4DDC-4D72-A54E-3E227B4203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34383" y="5702537"/>
            <a:ext cx="4283297" cy="658125"/>
          </a:xfrm>
        </p:spPr>
        <p:txBody>
          <a:bodyPr rtlCol="0"/>
          <a:lstStyle/>
          <a:p>
            <a:pPr algn="ctr" rtl="0"/>
            <a:r>
              <a:rPr lang="zh-CN" altLang="en-US" sz="4800" noProof="1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绝佳的拍摄效果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A6A776E-4B05-420E-8470-4CA1480678B2}"/>
              </a:ext>
            </a:extLst>
          </p:cNvPr>
          <p:cNvSpPr txBox="1"/>
          <p:nvPr/>
        </p:nvSpPr>
        <p:spPr>
          <a:xfrm>
            <a:off x="274305" y="5986171"/>
            <a:ext cx="7866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1.</a:t>
            </a:r>
            <a:r>
              <a:rPr lang="zh-CN" altLang="en-US" sz="14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图片来源：</a:t>
            </a:r>
            <a:r>
              <a:rPr lang="en-US" altLang="zh-CN" sz="14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https://pixabay.com/zh/photos/lake-salt-flat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-andes-chile-atacama-5173683/</a:t>
            </a:r>
            <a:endParaRPr lang="zh-CN" altLang="en-US" sz="14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2424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模糊, 特写, 设计, 设计器, 详细, 文档, 图, 重点, 纸, 素描">
            <a:extLst>
              <a:ext uri="{FF2B5EF4-FFF2-40B4-BE49-F238E27FC236}">
                <a16:creationId xmlns:a16="http://schemas.microsoft.com/office/drawing/2014/main" id="{16B91AA0-FAF6-4AC1-B13A-06272A62E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815BB4C2-A6C0-47B2-8415-AFA94902F6D7}"/>
              </a:ext>
            </a:extLst>
          </p:cNvPr>
          <p:cNvSpPr/>
          <p:nvPr/>
        </p:nvSpPr>
        <p:spPr>
          <a:xfrm>
            <a:off x="-39656" y="4287490"/>
            <a:ext cx="12271312" cy="2774111"/>
          </a:xfrm>
          <a:prstGeom prst="rect">
            <a:avLst/>
          </a:prstGeom>
          <a:solidFill>
            <a:schemeClr val="tx1">
              <a:lumMod val="95000"/>
              <a:lumOff val="5000"/>
              <a:alpha val="75000"/>
            </a:schemeClr>
          </a:solidFill>
          <a:ln w="3175">
            <a:noFill/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A6A776E-4B05-420E-8470-4CA1480678B2}"/>
              </a:ext>
            </a:extLst>
          </p:cNvPr>
          <p:cNvSpPr txBox="1"/>
          <p:nvPr/>
        </p:nvSpPr>
        <p:spPr>
          <a:xfrm>
            <a:off x="224086" y="6120314"/>
            <a:ext cx="5167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1.</a:t>
            </a:r>
            <a:r>
              <a:rPr lang="zh-CN" altLang="en-US" sz="14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图片来源：</a:t>
            </a:r>
            <a:r>
              <a:rPr lang="en-US" altLang="zh-CN" sz="14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https://pixabay.com/zh/photos/lake-salt-flat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-andes-chile-atacama-5173683/</a:t>
            </a:r>
            <a:endParaRPr lang="zh-CN" altLang="en-US" sz="14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19588D65-7F9C-45D8-972E-4AD3C00B9A3F}"/>
              </a:ext>
            </a:extLst>
          </p:cNvPr>
          <p:cNvSpPr txBox="1">
            <a:spLocks/>
          </p:cNvSpPr>
          <p:nvPr/>
        </p:nvSpPr>
        <p:spPr>
          <a:xfrm>
            <a:off x="6208043" y="3976594"/>
            <a:ext cx="5167824" cy="153284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sz="6000" b="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文档模式</a:t>
            </a: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CBA8AA-8AD7-4BBA-8CC9-8A2ACA2E0A3D}"/>
              </a:ext>
            </a:extLst>
          </p:cNvPr>
          <p:cNvSpPr txBox="1">
            <a:spLocks/>
          </p:cNvSpPr>
          <p:nvPr/>
        </p:nvSpPr>
        <p:spPr>
          <a:xfrm>
            <a:off x="6208043" y="5639958"/>
            <a:ext cx="5167824" cy="8621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ZA" sz="1800" kern="1200" cap="all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noProof="1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文字识别率约</a:t>
            </a:r>
            <a:r>
              <a:rPr lang="en-US" altLang="zh-CN" sz="2400" noProof="1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80%</a:t>
            </a:r>
          </a:p>
          <a:p>
            <a:r>
              <a:rPr lang="zh-CN" altLang="en-US" sz="2400" noProof="1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图文排版</a:t>
            </a:r>
            <a:r>
              <a:rPr lang="en-US" altLang="zh-CN" sz="2400" noProof="1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 </a:t>
            </a:r>
            <a:r>
              <a:rPr lang="zh-CN" altLang="en-US" sz="2400" noProof="1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整齐划一</a:t>
            </a:r>
          </a:p>
        </p:txBody>
      </p:sp>
    </p:spTree>
    <p:extLst>
      <p:ext uri="{BB962C8B-B14F-4D97-AF65-F5344CB8AC3E}">
        <p14:creationId xmlns:p14="http://schemas.microsoft.com/office/powerpoint/2010/main" val="2991789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E8663B7A-038E-42C6-93B7-D3E7231D9CCD}"/>
              </a:ext>
            </a:extLst>
          </p:cNvPr>
          <p:cNvSpPr txBox="1">
            <a:spLocks/>
          </p:cNvSpPr>
          <p:nvPr/>
        </p:nvSpPr>
        <p:spPr>
          <a:xfrm>
            <a:off x="7300268" y="2421239"/>
            <a:ext cx="5167824" cy="153284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500" b="0" i="0" u="none" strike="noStrike" kern="1200" cap="all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升降式前置摄像头</a:t>
            </a:r>
          </a:p>
        </p:txBody>
      </p:sp>
      <p:sp>
        <p:nvSpPr>
          <p:cNvPr id="16" name="副标题 2">
            <a:extLst>
              <a:ext uri="{FF2B5EF4-FFF2-40B4-BE49-F238E27FC236}">
                <a16:creationId xmlns:a16="http://schemas.microsoft.com/office/drawing/2014/main" id="{5CF70E9D-88DF-4CF1-9FE9-FA6952631409}"/>
              </a:ext>
            </a:extLst>
          </p:cNvPr>
          <p:cNvSpPr txBox="1">
            <a:spLocks/>
          </p:cNvSpPr>
          <p:nvPr/>
        </p:nvSpPr>
        <p:spPr>
          <a:xfrm>
            <a:off x="7299503" y="4002471"/>
            <a:ext cx="5167824" cy="6916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ZA" sz="1800" kern="1200" cap="all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0" i="0" u="none" strike="noStrike" kern="1200" cap="all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98</a:t>
            </a:r>
            <a:r>
              <a:rPr kumimoji="0" lang="zh-CN" altLang="en-US" sz="2000" b="0" i="0" u="none" strike="noStrike" kern="1200" cap="all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度超广角 科技点亮你的美（？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81ED03D-4A8F-4AF4-8E12-3299EFBFB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0680" y="575060"/>
            <a:ext cx="7616947" cy="17365939"/>
          </a:xfrm>
          <a:prstGeom prst="rect">
            <a:avLst/>
          </a:prstGeom>
          <a:scene3d>
            <a:camera prst="isometricOffAxis2Right">
              <a:rot lat="879776" lon="19941715" rev="633408"/>
            </a:camera>
            <a:lightRig rig="harsh" dir="t"/>
          </a:scene3d>
          <a:sp3d extrusionH="101600" prstMaterial="powder">
            <a:bevelT w="50800" h="50800"/>
          </a:sp3d>
        </p:spPr>
      </p:pic>
      <p:sp>
        <p:nvSpPr>
          <p:cNvPr id="5" name="内容占位符 5">
            <a:extLst>
              <a:ext uri="{FF2B5EF4-FFF2-40B4-BE49-F238E27FC236}">
                <a16:creationId xmlns:a16="http://schemas.microsoft.com/office/drawing/2014/main" id="{D4B1B149-EB87-4F69-BBB7-870B852F4AF8}"/>
              </a:ext>
            </a:extLst>
          </p:cNvPr>
          <p:cNvSpPr txBox="1">
            <a:spLocks/>
          </p:cNvSpPr>
          <p:nvPr/>
        </p:nvSpPr>
        <p:spPr>
          <a:xfrm>
            <a:off x="7300268" y="4694137"/>
            <a:ext cx="5167824" cy="1231175"/>
          </a:xfrm>
          <a:prstGeom prst="rect">
            <a:avLst/>
          </a:prstGeom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IMX471 </a:t>
            </a:r>
            <a:r>
              <a:rPr lang="en-US" altLang="zh-CN" sz="2000" noProof="1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1600</a:t>
            </a:r>
            <a:r>
              <a:rPr lang="zh-CN" altLang="en-US" sz="2000" noProof="1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万像素</a:t>
            </a:r>
            <a:endParaRPr lang="en-US" altLang="zh-CN" sz="2000" noProof="1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pPr marL="0" indent="0">
              <a:buNone/>
            </a:pPr>
            <a:r>
              <a:rPr lang="en-US" altLang="zh-CN" sz="2000" noProof="1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        1/3.1</a:t>
            </a:r>
            <a:r>
              <a:rPr lang="zh-CN" altLang="en-US" sz="2000" noProof="1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英寸感光面积 </a:t>
            </a:r>
            <a:r>
              <a:rPr lang="en-US" altLang="zh-CN" sz="2000" noProof="1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1μm</a:t>
            </a:r>
            <a:r>
              <a:rPr lang="zh-CN" altLang="en-US" sz="2000" noProof="1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单位像素</a:t>
            </a:r>
            <a:endParaRPr lang="en-US" altLang="zh-CN" sz="2000" noProof="1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pPr marL="0" indent="0">
              <a:buNone/>
            </a:pPr>
            <a:r>
              <a:rPr lang="en-US" altLang="zh-CN" sz="2000" noProof="1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        f/2.45 </a:t>
            </a:r>
            <a:r>
              <a:rPr lang="zh-CN" altLang="en-US" sz="2000" noProof="1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最大光圈值</a:t>
            </a:r>
          </a:p>
        </p:txBody>
      </p:sp>
    </p:spTree>
    <p:extLst>
      <p:ext uri="{BB962C8B-B14F-4D97-AF65-F5344CB8AC3E}">
        <p14:creationId xmlns:p14="http://schemas.microsoft.com/office/powerpoint/2010/main" val="1329372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951" y="324676"/>
            <a:ext cx="9973553" cy="720000"/>
          </a:xfrm>
        </p:spPr>
        <p:txBody>
          <a:bodyPr rtlCol="0"/>
          <a:lstStyle/>
          <a:p>
            <a:pPr algn="ctr" rtl="0"/>
            <a:r>
              <a:rPr lang="zh-CN" altLang="en-US" sz="44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硬核实力    </a:t>
            </a:r>
            <a:r>
              <a:rPr lang="en-US" altLang="zh-CN" sz="4400" dirty="0">
                <a:latin typeface="GREY" pitchFamily="2" charset="0"/>
                <a:ea typeface="OPPOSans R" panose="00020600040101010101" pitchFamily="18" charset="-122"/>
                <a:cs typeface="OPPOSans R" panose="00020600040101010101" pitchFamily="18" charset="-122"/>
              </a:rPr>
              <a:t>VICTORY</a:t>
            </a:r>
            <a:r>
              <a:rPr lang="en-US" altLang="zh-CN" sz="44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    </a:t>
            </a:r>
            <a:r>
              <a:rPr lang="zh-CN" altLang="en-US" sz="4400" dirty="0"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一块好屏</a:t>
            </a:r>
            <a:endParaRPr lang="en-US" altLang="zh-CN" sz="4400" dirty="0"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878F19FD-2227-4D16-8512-4489F567754F}"/>
              </a:ext>
            </a:extLst>
          </p:cNvPr>
          <p:cNvSpPr/>
          <p:nvPr/>
        </p:nvSpPr>
        <p:spPr>
          <a:xfrm>
            <a:off x="467511" y="1296529"/>
            <a:ext cx="3574401" cy="2725100"/>
          </a:xfrm>
          <a:prstGeom prst="roundRect">
            <a:avLst>
              <a:gd name="adj" fmla="val 10831"/>
            </a:avLst>
          </a:prstGeom>
          <a:solidFill>
            <a:srgbClr val="8C53DF"/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543BEE09-D53C-44D0-8462-2A3D56CC6A69}"/>
              </a:ext>
            </a:extLst>
          </p:cNvPr>
          <p:cNvSpPr txBox="1"/>
          <p:nvPr/>
        </p:nvSpPr>
        <p:spPr>
          <a:xfrm>
            <a:off x="709738" y="1546918"/>
            <a:ext cx="3034747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algn="ctr"/>
            <a:r>
              <a:rPr lang="en-US" altLang="zh-CN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  <a:reflection blurRad="50800" stA="29000" endPos="28000" dir="5400000" sy="-100000" algn="bl" rotWithShape="0"/>
                </a:effectLst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6.55</a:t>
            </a:r>
            <a:r>
              <a:rPr lang="zh-CN" alt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  <a:reflection blurRad="50800" stA="29000" endPos="28000" dir="5400000" sy="-100000" algn="bl" rotWithShape="0"/>
                </a:effectLst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英寸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EE46F726-FF54-44DD-809F-7DB4480AB877}"/>
              </a:ext>
            </a:extLst>
          </p:cNvPr>
          <p:cNvSpPr txBox="1"/>
          <p:nvPr/>
        </p:nvSpPr>
        <p:spPr>
          <a:xfrm>
            <a:off x="842260" y="2522703"/>
            <a:ext cx="2769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n w="10160">
                  <a:noFill/>
                  <a:prstDash val="solid"/>
                </a:ln>
                <a:solidFill>
                  <a:schemeClr val="bg1"/>
                </a:solidFill>
                <a:effectLst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2740×1233 LCD</a:t>
            </a:r>
            <a:endParaRPr lang="zh-CN" altLang="en-US" sz="2800" b="1" dirty="0">
              <a:ln w="10160">
                <a:noFill/>
                <a:prstDash val="solid"/>
              </a:ln>
              <a:solidFill>
                <a:schemeClr val="bg1"/>
              </a:solidFill>
              <a:effectLst/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ED60FFBB-3ACA-4567-B647-FD05D5328F73}"/>
              </a:ext>
            </a:extLst>
          </p:cNvPr>
          <p:cNvSpPr/>
          <p:nvPr/>
        </p:nvSpPr>
        <p:spPr>
          <a:xfrm>
            <a:off x="4308799" y="1290062"/>
            <a:ext cx="3574401" cy="2142251"/>
          </a:xfrm>
          <a:prstGeom prst="roundRect">
            <a:avLst>
              <a:gd name="adj" fmla="val 12901"/>
            </a:avLst>
          </a:prstGeom>
          <a:solidFill>
            <a:srgbClr val="009E47"/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0C4FB4B7-1828-454E-A792-83390433D9EC}"/>
              </a:ext>
            </a:extLst>
          </p:cNvPr>
          <p:cNvSpPr txBox="1"/>
          <p:nvPr/>
        </p:nvSpPr>
        <p:spPr>
          <a:xfrm>
            <a:off x="4552493" y="1431043"/>
            <a:ext cx="2876471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r>
              <a:rPr lang="en-US" altLang="zh-CN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  <a:reflection blurRad="50800" stA="29000" endPos="28000" dir="5400000" sy="-100000" algn="bl" rotWithShape="0"/>
                </a:effectLst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 120Hz</a:t>
            </a:r>
            <a:endParaRPr lang="zh-CN" altLang="en-US" sz="5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  <a:reflection blurRad="50800" stA="29000" endPos="28000" dir="5400000" sy="-100000" algn="bl" rotWithShape="0"/>
              </a:effectLst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85BAC3E3-FF5B-4F9F-A444-D6981A52A9DE}"/>
              </a:ext>
            </a:extLst>
          </p:cNvPr>
          <p:cNvSpPr txBox="1"/>
          <p:nvPr/>
        </p:nvSpPr>
        <p:spPr>
          <a:xfrm>
            <a:off x="4416661" y="2258822"/>
            <a:ext cx="33093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30/40/48</a:t>
            </a:r>
          </a:p>
          <a:p>
            <a:r>
              <a:rPr lang="en-US" altLang="zh-CN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50/60/90/120</a:t>
            </a:r>
            <a:endParaRPr lang="zh-CN" altLang="en-US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203E985F-8652-45D3-878A-57AA8B79DA55}"/>
              </a:ext>
            </a:extLst>
          </p:cNvPr>
          <p:cNvSpPr/>
          <p:nvPr/>
        </p:nvSpPr>
        <p:spPr>
          <a:xfrm>
            <a:off x="467511" y="4285101"/>
            <a:ext cx="3574401" cy="2126934"/>
          </a:xfrm>
          <a:prstGeom prst="roundRect">
            <a:avLst/>
          </a:prstGeom>
          <a:solidFill>
            <a:schemeClr val="accent3">
              <a:lumMod val="50000"/>
              <a:lumOff val="50000"/>
            </a:scheme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503006C7-0114-44A1-A178-B7B2681645E0}"/>
              </a:ext>
            </a:extLst>
          </p:cNvPr>
          <p:cNvSpPr txBox="1"/>
          <p:nvPr/>
        </p:nvSpPr>
        <p:spPr>
          <a:xfrm>
            <a:off x="733478" y="4677259"/>
            <a:ext cx="3034747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algn="ctr"/>
            <a:r>
              <a:rPr lang="en-US" altLang="zh-CN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  <a:reflection blurRad="50800" stA="29000" endPos="28000" dir="5400000" sy="-100000" algn="bl" rotWithShape="0"/>
                </a:effectLst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240Hz</a:t>
            </a:r>
            <a:endParaRPr lang="zh-CN" altLang="en-US" sz="5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  <a:reflection blurRad="50800" stA="29000" endPos="28000" dir="5400000" sy="-100000" algn="bl" rotWithShape="0"/>
              </a:effectLst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DF096082-8207-4056-8928-B48386CA4356}"/>
              </a:ext>
            </a:extLst>
          </p:cNvPr>
          <p:cNvSpPr txBox="1"/>
          <p:nvPr/>
        </p:nvSpPr>
        <p:spPr>
          <a:xfrm>
            <a:off x="866000" y="5600589"/>
            <a:ext cx="2769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n w="10160">
                  <a:noFill/>
                  <a:prstDash val="solid"/>
                </a:ln>
                <a:solidFill>
                  <a:schemeClr val="bg1"/>
                </a:solidFill>
                <a:effectLst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触控采样率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7B7DB8B1-8C3C-4268-BD0C-2CB5E8EDA182}"/>
              </a:ext>
            </a:extLst>
          </p:cNvPr>
          <p:cNvSpPr txBox="1"/>
          <p:nvPr/>
        </p:nvSpPr>
        <p:spPr>
          <a:xfrm>
            <a:off x="6785512" y="1527121"/>
            <a:ext cx="9504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可变</a:t>
            </a:r>
            <a:endParaRPr lang="en-US" altLang="zh-CN" sz="20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刷新率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6F6EDBD9-9759-4524-9E92-848AB709B713}"/>
              </a:ext>
            </a:extLst>
          </p:cNvPr>
          <p:cNvSpPr txBox="1"/>
          <p:nvPr/>
        </p:nvSpPr>
        <p:spPr>
          <a:xfrm>
            <a:off x="4438382" y="1527121"/>
            <a:ext cx="662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最</a:t>
            </a:r>
            <a:endParaRPr lang="en-US" altLang="zh-CN" dirty="0">
              <a:solidFill>
                <a:schemeClr val="bg1"/>
              </a:solidFill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高</a:t>
            </a:r>
          </a:p>
        </p:txBody>
      </p:sp>
      <p:sp>
        <p:nvSpPr>
          <p:cNvPr id="66" name="矩形: 圆角 65">
            <a:extLst>
              <a:ext uri="{FF2B5EF4-FFF2-40B4-BE49-F238E27FC236}">
                <a16:creationId xmlns:a16="http://schemas.microsoft.com/office/drawing/2014/main" id="{DCE5E525-AE9D-4719-B0B2-694C7755FF10}"/>
              </a:ext>
            </a:extLst>
          </p:cNvPr>
          <p:cNvSpPr/>
          <p:nvPr/>
        </p:nvSpPr>
        <p:spPr>
          <a:xfrm>
            <a:off x="4308799" y="5431328"/>
            <a:ext cx="3574401" cy="980706"/>
          </a:xfrm>
          <a:prstGeom prst="roundRect">
            <a:avLst>
              <a:gd name="adj" fmla="val 27477"/>
            </a:avLst>
          </a:prstGeom>
          <a:solidFill>
            <a:srgbClr val="77B1F1"/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C6A3FDAB-AFCF-4AE1-AC80-BEAC866B3FFC}"/>
              </a:ext>
            </a:extLst>
          </p:cNvPr>
          <p:cNvSpPr txBox="1"/>
          <p:nvPr/>
        </p:nvSpPr>
        <p:spPr>
          <a:xfrm>
            <a:off x="709738" y="3125878"/>
            <a:ext cx="204561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r>
              <a:rPr lang="en-US" altLang="zh-CN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  <a:reflection blurRad="50800" stA="29000" endPos="28000" dir="5400000" sy="-100000" algn="bl" rotWithShape="0"/>
                </a:effectLst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PPI 462</a:t>
            </a:r>
            <a:endParaRPr lang="zh-CN" altLang="en-US" sz="4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  <a:reflection blurRad="50800" stA="29000" endPos="28000" dir="5400000" sy="-100000" algn="bl" rotWithShape="0"/>
              </a:effectLst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F802EF9B-2871-48FA-BCCD-8F6F4E5A9C05}"/>
              </a:ext>
            </a:extLst>
          </p:cNvPr>
          <p:cNvSpPr txBox="1"/>
          <p:nvPr/>
        </p:nvSpPr>
        <p:spPr>
          <a:xfrm>
            <a:off x="5395829" y="5490456"/>
            <a:ext cx="2541478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r>
              <a:rPr lang="en-US" altLang="zh-CN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  <a:reflection blurRad="50800" stA="29000" endPos="28000" dir="5400000" sy="-100000" algn="bl" rotWithShape="0"/>
                </a:effectLst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 1500:1</a:t>
            </a:r>
            <a:endParaRPr lang="zh-CN" altLang="en-US" sz="5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  <a:reflection blurRad="50800" stA="29000" endPos="28000" dir="5400000" sy="-100000" algn="bl" rotWithShape="0"/>
              </a:effectLst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4C610AA1-01F7-4760-B2C9-47E2159D40F2}"/>
              </a:ext>
            </a:extLst>
          </p:cNvPr>
          <p:cNvSpPr txBox="1"/>
          <p:nvPr/>
        </p:nvSpPr>
        <p:spPr>
          <a:xfrm>
            <a:off x="4445359" y="5736951"/>
            <a:ext cx="950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对比度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9AB4BD04-1AA9-4533-93C8-856071CC147E}"/>
              </a:ext>
            </a:extLst>
          </p:cNvPr>
          <p:cNvSpPr txBox="1"/>
          <p:nvPr/>
        </p:nvSpPr>
        <p:spPr>
          <a:xfrm>
            <a:off x="2755357" y="3125878"/>
            <a:ext cx="14179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n w="10160">
                  <a:noFill/>
                  <a:prstDash val="solid"/>
                </a:ln>
                <a:solidFill>
                  <a:schemeClr val="bg1"/>
                </a:solidFill>
                <a:effectLst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精细度</a:t>
            </a:r>
            <a:endParaRPr lang="en-US" altLang="zh-CN" sz="2000" b="1" dirty="0">
              <a:ln w="10160">
                <a:noFill/>
                <a:prstDash val="solid"/>
              </a:ln>
              <a:solidFill>
                <a:schemeClr val="bg1"/>
              </a:solidFill>
              <a:effectLst/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  <a:p>
            <a:r>
              <a:rPr lang="zh-CN" altLang="en-US" sz="2000" b="1" dirty="0">
                <a:ln w="10160">
                  <a:noFill/>
                  <a:prstDash val="solid"/>
                </a:ln>
                <a:solidFill>
                  <a:schemeClr val="bg1"/>
                </a:solidFill>
                <a:effectLst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堪比</a:t>
            </a:r>
            <a:r>
              <a:rPr lang="en-US" altLang="zh-CN" sz="2000" b="1" dirty="0">
                <a:ln w="10160">
                  <a:noFill/>
                  <a:prstDash val="solid"/>
                </a:ln>
                <a:solidFill>
                  <a:schemeClr val="bg1"/>
                </a:solidFill>
                <a:effectLst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2K</a:t>
            </a:r>
            <a:endParaRPr lang="zh-CN" altLang="en-US" sz="2000" b="1" dirty="0">
              <a:ln w="10160">
                <a:noFill/>
                <a:prstDash val="solid"/>
              </a:ln>
              <a:solidFill>
                <a:schemeClr val="bg1"/>
              </a:solidFill>
              <a:effectLst/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8584084-F6F1-4F50-912C-95E7C449D699}"/>
              </a:ext>
            </a:extLst>
          </p:cNvPr>
          <p:cNvSpPr txBox="1"/>
          <p:nvPr/>
        </p:nvSpPr>
        <p:spPr>
          <a:xfrm>
            <a:off x="7040594" y="2462308"/>
            <a:ext cx="9504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多档</a:t>
            </a:r>
            <a:endParaRPr lang="en-US" altLang="zh-CN" sz="20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可选</a:t>
            </a: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15262A21-A2B3-4A5C-A7C2-E7E44E7B7907}"/>
              </a:ext>
            </a:extLst>
          </p:cNvPr>
          <p:cNvSpPr/>
          <p:nvPr/>
        </p:nvSpPr>
        <p:spPr>
          <a:xfrm>
            <a:off x="4308799" y="3709474"/>
            <a:ext cx="3574401" cy="1435344"/>
          </a:xfrm>
          <a:prstGeom prst="roundRect">
            <a:avLst/>
          </a:prstGeom>
          <a:solidFill>
            <a:srgbClr val="D8791A"/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4A3D4644-D71A-4B1C-A506-9BB602F72FE5}"/>
              </a:ext>
            </a:extLst>
          </p:cNvPr>
          <p:cNvSpPr txBox="1"/>
          <p:nvPr/>
        </p:nvSpPr>
        <p:spPr>
          <a:xfrm>
            <a:off x="5184541" y="3836454"/>
            <a:ext cx="2876471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r>
              <a:rPr lang="en-US" altLang="zh-CN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  <a:reflection blurRad="50800" stA="29000" endPos="28000" dir="5400000" sy="-100000" algn="bl" rotWithShape="0"/>
                </a:effectLst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 750Nit</a:t>
            </a:r>
            <a:endParaRPr lang="zh-CN" altLang="en-US" sz="5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  <a:reflection blurRad="50800" stA="29000" endPos="28000" dir="5400000" sy="-100000" algn="bl" rotWithShape="0"/>
              </a:effectLst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B35EE820-6FAE-4BB3-BC8E-09F8A2FFAFF9}"/>
              </a:ext>
            </a:extLst>
          </p:cNvPr>
          <p:cNvSpPr txBox="1"/>
          <p:nvPr/>
        </p:nvSpPr>
        <p:spPr>
          <a:xfrm>
            <a:off x="4445359" y="3916139"/>
            <a:ext cx="9504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AG</a:t>
            </a:r>
          </a:p>
          <a:p>
            <a:r>
              <a:rPr lang="zh-CN" altLang="en-US" sz="20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阳光屏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3BA1DF64-B453-4C25-A271-6E6D451161E1}"/>
              </a:ext>
            </a:extLst>
          </p:cNvPr>
          <p:cNvSpPr txBox="1"/>
          <p:nvPr/>
        </p:nvSpPr>
        <p:spPr>
          <a:xfrm>
            <a:off x="4920593" y="4643757"/>
            <a:ext cx="2414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亮彩纷呈 无惧强光</a:t>
            </a: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5EE6684B-EA7B-4381-9883-209D749F59FA}"/>
              </a:ext>
            </a:extLst>
          </p:cNvPr>
          <p:cNvSpPr/>
          <p:nvPr/>
        </p:nvSpPr>
        <p:spPr>
          <a:xfrm>
            <a:off x="8165381" y="1300356"/>
            <a:ext cx="3574401" cy="958466"/>
          </a:xfrm>
          <a:prstGeom prst="roundRect">
            <a:avLst>
              <a:gd name="adj" fmla="val 24657"/>
            </a:avLst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AAABBE41-4F33-491F-9ED9-8FAB01FD45CD}"/>
              </a:ext>
            </a:extLst>
          </p:cNvPr>
          <p:cNvSpPr txBox="1"/>
          <p:nvPr/>
        </p:nvSpPr>
        <p:spPr>
          <a:xfrm>
            <a:off x="9157253" y="1429710"/>
            <a:ext cx="3034747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algn="ctr"/>
            <a:r>
              <a:rPr lang="en-US" altLang="zh-CN" sz="4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  <a:reflection blurRad="50800" stA="29000" endPos="28000" dir="5400000" sy="-100000" algn="bl" rotWithShape="0"/>
                </a:effectLst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HDR10</a:t>
            </a:r>
            <a:endParaRPr lang="zh-CN" altLang="en-US" sz="4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  <a:reflection blurRad="50800" stA="29000" endPos="28000" dir="5400000" sy="-100000" algn="bl" rotWithShape="0"/>
              </a:effectLst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65CCCD5C-AF36-4D8F-B5B3-841DD4AE0AF9}"/>
              </a:ext>
            </a:extLst>
          </p:cNvPr>
          <p:cNvSpPr txBox="1"/>
          <p:nvPr/>
        </p:nvSpPr>
        <p:spPr>
          <a:xfrm>
            <a:off x="8246058" y="1420164"/>
            <a:ext cx="1517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高动态范围</a:t>
            </a:r>
            <a:endParaRPr lang="en-US" altLang="zh-CN" sz="20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图像显示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3EDC8D4E-0E51-4E82-BC55-1183DD7747EB}"/>
              </a:ext>
            </a:extLst>
          </p:cNvPr>
          <p:cNvSpPr/>
          <p:nvPr/>
        </p:nvSpPr>
        <p:spPr>
          <a:xfrm>
            <a:off x="8150087" y="2629560"/>
            <a:ext cx="3574401" cy="1204204"/>
          </a:xfrm>
          <a:prstGeom prst="roundRect">
            <a:avLst>
              <a:gd name="adj" fmla="val 18054"/>
            </a:avLst>
          </a:prstGeom>
          <a:solidFill>
            <a:srgbClr val="93C638"/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C68ED6C7-24A5-4626-A87A-E2C907DBC2C8}"/>
              </a:ext>
            </a:extLst>
          </p:cNvPr>
          <p:cNvSpPr txBox="1"/>
          <p:nvPr/>
        </p:nvSpPr>
        <p:spPr>
          <a:xfrm>
            <a:off x="8032859" y="2818174"/>
            <a:ext cx="2716345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r>
              <a:rPr lang="en-US" altLang="zh-CN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  <a:reflection blurRad="50800" stA="29000" endPos="28000" dir="5400000" sy="-100000" algn="bl" rotWithShape="0"/>
                </a:effectLst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 DCI-P3</a:t>
            </a:r>
            <a:endParaRPr lang="zh-CN" altLang="en-US" sz="5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  <a:reflection blurRad="50800" stA="29000" endPos="28000" dir="5400000" sy="-100000" algn="bl" rotWithShape="0"/>
              </a:effectLst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CE7F3C7F-9CC5-434B-B4EF-B2338F55401F}"/>
              </a:ext>
            </a:extLst>
          </p:cNvPr>
          <p:cNvSpPr txBox="1"/>
          <p:nvPr/>
        </p:nvSpPr>
        <p:spPr>
          <a:xfrm>
            <a:off x="10445848" y="2909512"/>
            <a:ext cx="1517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电影级</a:t>
            </a:r>
            <a:endParaRPr lang="en-US" altLang="zh-CN" sz="2000" dirty="0">
              <a:solidFill>
                <a:schemeClr val="bg1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色彩标准</a:t>
            </a:r>
          </a:p>
        </p:txBody>
      </p:sp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22F7D4C2-2E93-4070-B79D-2C4BA276F256}"/>
              </a:ext>
            </a:extLst>
          </p:cNvPr>
          <p:cNvSpPr/>
          <p:nvPr/>
        </p:nvSpPr>
        <p:spPr>
          <a:xfrm>
            <a:off x="8142166" y="4144364"/>
            <a:ext cx="3574401" cy="2267670"/>
          </a:xfrm>
          <a:prstGeom prst="roundRect">
            <a:avLst>
              <a:gd name="adj" fmla="val 12794"/>
            </a:avLst>
          </a:prstGeom>
          <a:solidFill>
            <a:srgbClr val="DC567F"/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8B0D9023-9D58-4F10-AA6D-B83A70A341E3}"/>
              </a:ext>
            </a:extLst>
          </p:cNvPr>
          <p:cNvSpPr txBox="1"/>
          <p:nvPr/>
        </p:nvSpPr>
        <p:spPr>
          <a:xfrm>
            <a:off x="8800194" y="5600589"/>
            <a:ext cx="2863744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r>
              <a:rPr lang="en-US" altLang="zh-CN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  <a:reflection blurRad="50800" stA="29000" endPos="28000" dir="5400000" sy="-100000" algn="bl" rotWithShape="0"/>
                </a:effectLst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 JNCD</a:t>
            </a:r>
            <a:r>
              <a:rPr lang="zh-CN" altLang="en-US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  <a:reflection blurRad="50800" stA="29000" endPos="28000" dir="5400000" sy="-100000" algn="bl" rotWithShape="0"/>
                </a:effectLst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≈</a:t>
            </a:r>
            <a:r>
              <a:rPr lang="en-US" altLang="zh-CN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  <a:reflection blurRad="50800" stA="29000" endPos="28000" dir="5400000" sy="-100000" algn="bl" rotWithShape="0"/>
                </a:effectLst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0.39</a:t>
            </a:r>
            <a:endParaRPr lang="zh-CN" altLang="en-US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  <a:reflection blurRad="50800" stA="29000" endPos="28000" dir="5400000" sy="-100000" algn="bl" rotWithShape="0"/>
              </a:effectLst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B682C16A-71CC-4801-8CA9-1C31DE88C838}"/>
              </a:ext>
            </a:extLst>
          </p:cNvPr>
          <p:cNvSpPr txBox="1"/>
          <p:nvPr/>
        </p:nvSpPr>
        <p:spPr>
          <a:xfrm>
            <a:off x="9256723" y="4748117"/>
            <a:ext cx="2863744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r>
              <a:rPr lang="en-US" altLang="zh-CN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  <a:reflection blurRad="50800" stA="29000" endPos="28000" dir="5400000" sy="-100000" algn="bl" rotWithShape="0"/>
                </a:effectLst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 △e</a:t>
            </a:r>
            <a:r>
              <a:rPr lang="zh-CN" altLang="en-US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  <a:reflection blurRad="50800" stA="29000" endPos="28000" dir="5400000" sy="-100000" algn="bl" rotWithShape="0"/>
                </a:effectLst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≈</a:t>
            </a:r>
            <a:r>
              <a:rPr lang="en-US" altLang="zh-CN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  <a:reflection blurRad="50800" stA="29000" endPos="28000" dir="5400000" sy="-100000" algn="bl" rotWithShape="0"/>
                </a:effectLst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0.63</a:t>
            </a:r>
            <a:endParaRPr lang="zh-CN" altLang="en-US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  <a:reflection blurRad="50800" stA="29000" endPos="28000" dir="5400000" sy="-100000" algn="bl" rotWithShape="0"/>
              </a:effectLst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765285D1-11BC-4C8A-9E92-A9B8782F67F7}"/>
              </a:ext>
            </a:extLst>
          </p:cNvPr>
          <p:cNvSpPr txBox="1"/>
          <p:nvPr/>
        </p:nvSpPr>
        <p:spPr>
          <a:xfrm>
            <a:off x="8257053" y="4381337"/>
            <a:ext cx="1517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色彩准确度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EC84239A-5AEE-49B6-AF2E-9800712F8A3E}"/>
              </a:ext>
            </a:extLst>
          </p:cNvPr>
          <p:cNvSpPr txBox="1"/>
          <p:nvPr/>
        </p:nvSpPr>
        <p:spPr>
          <a:xfrm>
            <a:off x="8269121" y="5236126"/>
            <a:ext cx="1517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色彩还原力</a:t>
            </a:r>
          </a:p>
        </p:txBody>
      </p:sp>
    </p:spTree>
    <p:extLst>
      <p:ext uri="{BB962C8B-B14F-4D97-AF65-F5344CB8AC3E}">
        <p14:creationId xmlns:p14="http://schemas.microsoft.com/office/powerpoint/2010/main" val="4001702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Contoso Theme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">
          <a:solidFill>
            <a:schemeClr val="bg1"/>
          </a:solidFill>
        </a:ln>
        <a:effectLst>
          <a:glow rad="165100">
            <a:schemeClr val="bg1">
              <a:alpha val="9000"/>
            </a:schemeClr>
          </a:glo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52890148_TF12041065_Win32.potx" id="{6BCA0532-4696-4D99-BB66-2BF916415F57}" vid="{B5C2EC02-24F3-4991-95F9-E110881D27A1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STEM 融资演讲稿</Template>
  <TotalTime>466</TotalTime>
  <Words>1819</Words>
  <Application>Microsoft Office PowerPoint</Application>
  <PresentationFormat>宽屏</PresentationFormat>
  <Paragraphs>457</Paragraphs>
  <Slides>39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8" baseType="lpstr">
      <vt:lpstr>03SmartFontUI</vt:lpstr>
      <vt:lpstr>Microsoft YaHei UI</vt:lpstr>
      <vt:lpstr>OPPOSans L</vt:lpstr>
      <vt:lpstr>OPPOSans R</vt:lpstr>
      <vt:lpstr>思源宋体 CN Light</vt:lpstr>
      <vt:lpstr>Arial</vt:lpstr>
      <vt:lpstr>Corbel</vt:lpstr>
      <vt:lpstr>GREY</vt:lpstr>
      <vt:lpstr>Office 主题</vt:lpstr>
      <vt:lpstr>硬核曙光</vt:lpstr>
      <vt:lpstr>mono V2</vt:lpstr>
      <vt:lpstr>V跃橙 V梦紫 V海青 V雅灰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硬核实力    VICTORY    一块好屏</vt:lpstr>
      <vt:lpstr>骁龙870   .</vt:lpstr>
      <vt:lpstr>UMCP嵌入式存储  .</vt:lpstr>
      <vt:lpstr>PowerPoint 演示文稿</vt:lpstr>
      <vt:lpstr> </vt:lpstr>
      <vt:lpstr>STAR UI</vt:lpstr>
      <vt:lpstr>STAR UI</vt:lpstr>
      <vt:lpstr>PowerPoint 演示文稿</vt:lpstr>
      <vt:lpstr>PowerPoint 演示文稿</vt:lpstr>
      <vt:lpstr>硬核曙光</vt:lpstr>
      <vt:lpstr>感谢各位的支持</vt:lpstr>
      <vt:lpstr>问题</vt:lpstr>
      <vt:lpstr>解决方案</vt:lpstr>
      <vt:lpstr>产品</vt:lpstr>
      <vt:lpstr>强调 主要优势</vt:lpstr>
      <vt:lpstr>区域分隔线</vt:lpstr>
      <vt:lpstr>商业模式</vt:lpstr>
      <vt:lpstr>市场商机选项 1</vt:lpstr>
      <vt:lpstr>市场商机选项 2</vt:lpstr>
      <vt:lpstr>竞争选项 1</vt:lpstr>
      <vt:lpstr>竞争对手选项 2</vt:lpstr>
      <vt:lpstr>增长策略</vt:lpstr>
      <vt:lpstr>增长动力</vt:lpstr>
      <vt:lpstr>时间表</vt:lpstr>
      <vt:lpstr>财务</vt:lpstr>
      <vt:lpstr>团队</vt:lpstr>
      <vt:lpstr>团队 </vt:lpstr>
      <vt:lpstr>基金</vt:lpstr>
      <vt:lpstr>摘要</vt:lpstr>
      <vt:lpstr>谢谢</vt:lpstr>
      <vt:lpstr>自定义此模板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演示文稿封面标题</dc:title>
  <dc:creator>ProjectX</dc:creator>
  <cp:lastModifiedBy>ProjectX</cp:lastModifiedBy>
  <cp:revision>46</cp:revision>
  <dcterms:created xsi:type="dcterms:W3CDTF">2021-07-28T13:28:36Z</dcterms:created>
  <dcterms:modified xsi:type="dcterms:W3CDTF">2021-08-03T10:48:12Z</dcterms:modified>
</cp:coreProperties>
</file>